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C3D09A-906B-4B60-AB90-CA5D61FBFF85}" v="2" dt="2025-09-29T08:35:58.6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leen Alleyne" userId="6b840bda-5a94-40b8-841c-ff042ab4e1f0" providerId="ADAL" clId="{7BE13BCA-A848-4E1B-950B-50561B526D26}"/>
    <pc:docChg chg="undo custSel modSld">
      <pc:chgData name="Aileen Alleyne" userId="6b840bda-5a94-40b8-841c-ff042ab4e1f0" providerId="ADAL" clId="{7BE13BCA-A848-4E1B-950B-50561B526D26}" dt="2025-09-29T08:36:20.083" v="93" actId="14100"/>
      <pc:docMkLst>
        <pc:docMk/>
      </pc:docMkLst>
      <pc:sldChg chg="modSp mod">
        <pc:chgData name="Aileen Alleyne" userId="6b840bda-5a94-40b8-841c-ff042ab4e1f0" providerId="ADAL" clId="{7BE13BCA-A848-4E1B-950B-50561B526D26}" dt="2025-09-29T08:35:28.769" v="90" actId="255"/>
        <pc:sldMkLst>
          <pc:docMk/>
          <pc:sldMk cId="0" sldId="256"/>
        </pc:sldMkLst>
        <pc:spChg chg="mod">
          <ac:chgData name="Aileen Alleyne" userId="6b840bda-5a94-40b8-841c-ff042ab4e1f0" providerId="ADAL" clId="{7BE13BCA-A848-4E1B-950B-50561B526D26}" dt="2025-09-29T08:35:13.820" v="89" actId="255"/>
          <ac:spMkLst>
            <pc:docMk/>
            <pc:sldMk cId="0" sldId="256"/>
            <ac:spMk id="2" creationId="{00000000-0000-0000-0000-000000000000}"/>
          </ac:spMkLst>
        </pc:spChg>
        <pc:spChg chg="mod">
          <ac:chgData name="Aileen Alleyne" userId="6b840bda-5a94-40b8-841c-ff042ab4e1f0" providerId="ADAL" clId="{7BE13BCA-A848-4E1B-950B-50561B526D26}" dt="2025-09-29T08:35:28.769" v="90" actId="255"/>
          <ac:spMkLst>
            <pc:docMk/>
            <pc:sldMk cId="0" sldId="256"/>
            <ac:spMk id="3" creationId="{00000000-0000-0000-0000-000000000000}"/>
          </ac:spMkLst>
        </pc:spChg>
        <pc:spChg chg="mod">
          <ac:chgData name="Aileen Alleyne" userId="6b840bda-5a94-40b8-841c-ff042ab4e1f0" providerId="ADAL" clId="{7BE13BCA-A848-4E1B-950B-50561B526D26}" dt="2025-09-29T08:32:52.184" v="79" actId="114"/>
          <ac:spMkLst>
            <pc:docMk/>
            <pc:sldMk cId="0" sldId="256"/>
            <ac:spMk id="4" creationId="{E111193A-AED0-62BA-91F3-A40F8E229C79}"/>
          </ac:spMkLst>
        </pc:spChg>
      </pc:sldChg>
      <pc:sldChg chg="modSp mod">
        <pc:chgData name="Aileen Alleyne" userId="6b840bda-5a94-40b8-841c-ff042ab4e1f0" providerId="ADAL" clId="{7BE13BCA-A848-4E1B-950B-50561B526D26}" dt="2025-09-29T08:33:03.946" v="80" actId="114"/>
        <pc:sldMkLst>
          <pc:docMk/>
          <pc:sldMk cId="0" sldId="257"/>
        </pc:sldMkLst>
        <pc:spChg chg="mod">
          <ac:chgData name="Aileen Alleyne" userId="6b840bda-5a94-40b8-841c-ff042ab4e1f0" providerId="ADAL" clId="{7BE13BCA-A848-4E1B-950B-50561B526D26}" dt="2025-09-29T08:33:03.946" v="80" actId="114"/>
          <ac:spMkLst>
            <pc:docMk/>
            <pc:sldMk cId="0" sldId="257"/>
            <ac:spMk id="4" creationId="{2CAD3920-1B4A-5F2C-A05C-9F0BD3A30856}"/>
          </ac:spMkLst>
        </pc:spChg>
      </pc:sldChg>
      <pc:sldChg chg="modSp mod">
        <pc:chgData name="Aileen Alleyne" userId="6b840bda-5a94-40b8-841c-ff042ab4e1f0" providerId="ADAL" clId="{7BE13BCA-A848-4E1B-950B-50561B526D26}" dt="2025-09-29T08:35:58.636" v="91" actId="255"/>
        <pc:sldMkLst>
          <pc:docMk/>
          <pc:sldMk cId="0" sldId="258"/>
        </pc:sldMkLst>
        <pc:spChg chg="mod">
          <ac:chgData name="Aileen Alleyne" userId="6b840bda-5a94-40b8-841c-ff042ab4e1f0" providerId="ADAL" clId="{7BE13BCA-A848-4E1B-950B-50561B526D26}" dt="2025-09-29T08:35:58.636" v="91" actId="255"/>
          <ac:spMkLst>
            <pc:docMk/>
            <pc:sldMk cId="0" sldId="258"/>
            <ac:spMk id="2" creationId="{00000000-0000-0000-0000-000000000000}"/>
          </ac:spMkLst>
        </pc:spChg>
        <pc:spChg chg="mod">
          <ac:chgData name="Aileen Alleyne" userId="6b840bda-5a94-40b8-841c-ff042ab4e1f0" providerId="ADAL" clId="{7BE13BCA-A848-4E1B-950B-50561B526D26}" dt="2025-09-29T08:33:14.138" v="81" actId="114"/>
          <ac:spMkLst>
            <pc:docMk/>
            <pc:sldMk cId="0" sldId="258"/>
            <ac:spMk id="4" creationId="{5353C569-07DD-42ED-0CF8-D97E01B234BC}"/>
          </ac:spMkLst>
        </pc:spChg>
      </pc:sldChg>
      <pc:sldChg chg="modSp mod">
        <pc:chgData name="Aileen Alleyne" userId="6b840bda-5a94-40b8-841c-ff042ab4e1f0" providerId="ADAL" clId="{7BE13BCA-A848-4E1B-950B-50561B526D26}" dt="2025-09-29T08:33:25.490" v="82" actId="114"/>
        <pc:sldMkLst>
          <pc:docMk/>
          <pc:sldMk cId="0" sldId="259"/>
        </pc:sldMkLst>
        <pc:spChg chg="mod">
          <ac:chgData name="Aileen Alleyne" userId="6b840bda-5a94-40b8-841c-ff042ab4e1f0" providerId="ADAL" clId="{7BE13BCA-A848-4E1B-950B-50561B526D26}" dt="2025-09-29T08:33:25.490" v="82" actId="114"/>
          <ac:spMkLst>
            <pc:docMk/>
            <pc:sldMk cId="0" sldId="259"/>
            <ac:spMk id="3" creationId="{0CEC9775-6CA9-61EA-C38E-7BD45E681E05}"/>
          </ac:spMkLst>
        </pc:spChg>
      </pc:sldChg>
      <pc:sldChg chg="modSp mod">
        <pc:chgData name="Aileen Alleyne" userId="6b840bda-5a94-40b8-841c-ff042ab4e1f0" providerId="ADAL" clId="{7BE13BCA-A848-4E1B-950B-50561B526D26}" dt="2025-09-29T08:36:20.083" v="93" actId="14100"/>
        <pc:sldMkLst>
          <pc:docMk/>
          <pc:sldMk cId="0" sldId="260"/>
        </pc:sldMkLst>
        <pc:spChg chg="mod">
          <ac:chgData name="Aileen Alleyne" userId="6b840bda-5a94-40b8-841c-ff042ab4e1f0" providerId="ADAL" clId="{7BE13BCA-A848-4E1B-950B-50561B526D26}" dt="2025-09-29T08:36:14.388" v="92" actId="14100"/>
          <ac:spMkLst>
            <pc:docMk/>
            <pc:sldMk cId="0" sldId="260"/>
            <ac:spMk id="2" creationId="{00000000-0000-0000-0000-000000000000}"/>
          </ac:spMkLst>
        </pc:spChg>
        <pc:spChg chg="mod">
          <ac:chgData name="Aileen Alleyne" userId="6b840bda-5a94-40b8-841c-ff042ab4e1f0" providerId="ADAL" clId="{7BE13BCA-A848-4E1B-950B-50561B526D26}" dt="2025-09-29T08:36:20.083" v="93" actId="14100"/>
          <ac:spMkLst>
            <pc:docMk/>
            <pc:sldMk cId="0" sldId="260"/>
            <ac:spMk id="3" creationId="{00000000-0000-0000-0000-000000000000}"/>
          </ac:spMkLst>
        </pc:spChg>
        <pc:spChg chg="mod">
          <ac:chgData name="Aileen Alleyne" userId="6b840bda-5a94-40b8-841c-ff042ab4e1f0" providerId="ADAL" clId="{7BE13BCA-A848-4E1B-950B-50561B526D26}" dt="2025-09-29T08:33:35.410" v="83" actId="114"/>
          <ac:spMkLst>
            <pc:docMk/>
            <pc:sldMk cId="0" sldId="260"/>
            <ac:spMk id="4" creationId="{6C9D3DC5-52C0-98BE-1A62-6ED816CD7B89}"/>
          </ac:spMkLst>
        </pc:spChg>
      </pc:sldChg>
      <pc:sldChg chg="modSp mod">
        <pc:chgData name="Aileen Alleyne" userId="6b840bda-5a94-40b8-841c-ff042ab4e1f0" providerId="ADAL" clId="{7BE13BCA-A848-4E1B-950B-50561B526D26}" dt="2025-09-29T08:33:47.115" v="84" actId="114"/>
        <pc:sldMkLst>
          <pc:docMk/>
          <pc:sldMk cId="0" sldId="261"/>
        </pc:sldMkLst>
        <pc:spChg chg="mod">
          <ac:chgData name="Aileen Alleyne" userId="6b840bda-5a94-40b8-841c-ff042ab4e1f0" providerId="ADAL" clId="{7BE13BCA-A848-4E1B-950B-50561B526D26}" dt="2025-09-29T08:16:15.509" v="7" actId="20577"/>
          <ac:spMkLst>
            <pc:docMk/>
            <pc:sldMk cId="0" sldId="261"/>
            <ac:spMk id="3" creationId="{00000000-0000-0000-0000-000000000000}"/>
          </ac:spMkLst>
        </pc:spChg>
        <pc:spChg chg="mod">
          <ac:chgData name="Aileen Alleyne" userId="6b840bda-5a94-40b8-841c-ff042ab4e1f0" providerId="ADAL" clId="{7BE13BCA-A848-4E1B-950B-50561B526D26}" dt="2025-09-29T08:33:47.115" v="84" actId="114"/>
          <ac:spMkLst>
            <pc:docMk/>
            <pc:sldMk cId="0" sldId="261"/>
            <ac:spMk id="4" creationId="{10601472-D15B-D2E5-13A5-3F0240BD5353}"/>
          </ac:spMkLst>
        </pc:spChg>
      </pc:sldChg>
      <pc:sldChg chg="modSp mod">
        <pc:chgData name="Aileen Alleyne" userId="6b840bda-5a94-40b8-841c-ff042ab4e1f0" providerId="ADAL" clId="{7BE13BCA-A848-4E1B-950B-50561B526D26}" dt="2025-09-29T08:33:55.327" v="85" actId="114"/>
        <pc:sldMkLst>
          <pc:docMk/>
          <pc:sldMk cId="0" sldId="262"/>
        </pc:sldMkLst>
        <pc:spChg chg="mod">
          <ac:chgData name="Aileen Alleyne" userId="6b840bda-5a94-40b8-841c-ff042ab4e1f0" providerId="ADAL" clId="{7BE13BCA-A848-4E1B-950B-50561B526D26}" dt="2025-09-29T08:33:55.327" v="85" actId="114"/>
          <ac:spMkLst>
            <pc:docMk/>
            <pc:sldMk cId="0" sldId="262"/>
            <ac:spMk id="4" creationId="{7FEB14D0-5498-980E-F9FD-E42721159A53}"/>
          </ac:spMkLst>
        </pc:spChg>
      </pc:sldChg>
      <pc:sldChg chg="modSp mod">
        <pc:chgData name="Aileen Alleyne" userId="6b840bda-5a94-40b8-841c-ff042ab4e1f0" providerId="ADAL" clId="{7BE13BCA-A848-4E1B-950B-50561B526D26}" dt="2025-09-29T08:34:05.943" v="86" actId="114"/>
        <pc:sldMkLst>
          <pc:docMk/>
          <pc:sldMk cId="0" sldId="263"/>
        </pc:sldMkLst>
        <pc:spChg chg="mod">
          <ac:chgData name="Aileen Alleyne" userId="6b840bda-5a94-40b8-841c-ff042ab4e1f0" providerId="ADAL" clId="{7BE13BCA-A848-4E1B-950B-50561B526D26}" dt="2025-09-29T08:34:05.943" v="86" actId="114"/>
          <ac:spMkLst>
            <pc:docMk/>
            <pc:sldMk cId="0" sldId="263"/>
            <ac:spMk id="4" creationId="{47D497C0-DAFC-9291-BA15-D35553C24FA4}"/>
          </ac:spMkLst>
        </pc:spChg>
      </pc:sldChg>
      <pc:sldChg chg="modSp mod">
        <pc:chgData name="Aileen Alleyne" userId="6b840bda-5a94-40b8-841c-ff042ab4e1f0" providerId="ADAL" clId="{7BE13BCA-A848-4E1B-950B-50561B526D26}" dt="2025-09-29T08:34:14.582" v="87" actId="114"/>
        <pc:sldMkLst>
          <pc:docMk/>
          <pc:sldMk cId="0" sldId="265"/>
        </pc:sldMkLst>
        <pc:spChg chg="mod">
          <ac:chgData name="Aileen Alleyne" userId="6b840bda-5a94-40b8-841c-ff042ab4e1f0" providerId="ADAL" clId="{7BE13BCA-A848-4E1B-950B-50561B526D26}" dt="2025-09-29T08:34:14.582" v="87" actId="114"/>
          <ac:spMkLst>
            <pc:docMk/>
            <pc:sldMk cId="0" sldId="265"/>
            <ac:spMk id="4" creationId="{71BEA434-F04E-6C04-C09C-E376DAEE20AD}"/>
          </ac:spMkLst>
        </pc:spChg>
      </pc:sldChg>
      <pc:sldChg chg="modSp mod">
        <pc:chgData name="Aileen Alleyne" userId="6b840bda-5a94-40b8-841c-ff042ab4e1f0" providerId="ADAL" clId="{7BE13BCA-A848-4E1B-950B-50561B526D26}" dt="2025-09-29T08:34:30.865" v="88" actId="114"/>
        <pc:sldMkLst>
          <pc:docMk/>
          <pc:sldMk cId="0" sldId="266"/>
        </pc:sldMkLst>
        <pc:spChg chg="mod">
          <ac:chgData name="Aileen Alleyne" userId="6b840bda-5a94-40b8-841c-ff042ab4e1f0" providerId="ADAL" clId="{7BE13BCA-A848-4E1B-950B-50561B526D26}" dt="2025-09-29T08:17:17.257" v="8" actId="255"/>
          <ac:spMkLst>
            <pc:docMk/>
            <pc:sldMk cId="0" sldId="266"/>
            <ac:spMk id="3" creationId="{00000000-0000-0000-0000-000000000000}"/>
          </ac:spMkLst>
        </pc:spChg>
        <pc:spChg chg="mod">
          <ac:chgData name="Aileen Alleyne" userId="6b840bda-5a94-40b8-841c-ff042ab4e1f0" providerId="ADAL" clId="{7BE13BCA-A848-4E1B-950B-50561B526D26}" dt="2025-09-29T08:34:30.865" v="88" actId="114"/>
          <ac:spMkLst>
            <pc:docMk/>
            <pc:sldMk cId="0" sldId="266"/>
            <ac:spMk id="4" creationId="{31240816-B0E6-D0B1-1675-06CA2C45236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2C9390-12B7-4301-A86C-36102A6D3BF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53AF549-440F-49BC-8C81-D96262553184}">
      <dgm:prSet/>
      <dgm:spPr/>
      <dgm:t>
        <a:bodyPr/>
        <a:lstStyle/>
        <a:p>
          <a:r>
            <a:rPr lang="en-US"/>
            <a:t>Wellbeing &amp; resilience</a:t>
          </a:r>
        </a:p>
      </dgm:t>
    </dgm:pt>
    <dgm:pt modelId="{7F9A1462-23AE-4E03-AFF8-F36247931D0B}" type="parTrans" cxnId="{4CF3048B-A310-4201-B49B-29BAC678DB6C}">
      <dgm:prSet/>
      <dgm:spPr/>
      <dgm:t>
        <a:bodyPr/>
        <a:lstStyle/>
        <a:p>
          <a:endParaRPr lang="en-US"/>
        </a:p>
      </dgm:t>
    </dgm:pt>
    <dgm:pt modelId="{1607BF6F-1163-4B27-B416-EBD7C6807211}" type="sibTrans" cxnId="{4CF3048B-A310-4201-B49B-29BAC678DB6C}">
      <dgm:prSet/>
      <dgm:spPr/>
      <dgm:t>
        <a:bodyPr/>
        <a:lstStyle/>
        <a:p>
          <a:endParaRPr lang="en-US"/>
        </a:p>
      </dgm:t>
    </dgm:pt>
    <dgm:pt modelId="{55F79D11-7F97-4B25-94DB-747462D3990A}">
      <dgm:prSet/>
      <dgm:spPr/>
      <dgm:t>
        <a:bodyPr/>
        <a:lstStyle/>
        <a:p>
          <a:r>
            <a:rPr lang="en-US"/>
            <a:t>Ethical clarity</a:t>
          </a:r>
        </a:p>
      </dgm:t>
    </dgm:pt>
    <dgm:pt modelId="{ED4D43A3-FD7A-4D9B-921A-99223AF246A4}" type="parTrans" cxnId="{B1AD812C-E340-4127-938D-A3BD18D46A50}">
      <dgm:prSet/>
      <dgm:spPr/>
      <dgm:t>
        <a:bodyPr/>
        <a:lstStyle/>
        <a:p>
          <a:endParaRPr lang="en-US"/>
        </a:p>
      </dgm:t>
    </dgm:pt>
    <dgm:pt modelId="{E0890578-89F6-4363-AD0B-77666BAAD36B}" type="sibTrans" cxnId="{B1AD812C-E340-4127-938D-A3BD18D46A50}">
      <dgm:prSet/>
      <dgm:spPr/>
      <dgm:t>
        <a:bodyPr/>
        <a:lstStyle/>
        <a:p>
          <a:endParaRPr lang="en-US"/>
        </a:p>
      </dgm:t>
    </dgm:pt>
    <dgm:pt modelId="{E4B1819C-E8F2-4E7F-90E9-B69189A59B98}">
      <dgm:prSet/>
      <dgm:spPr/>
      <dgm:t>
        <a:bodyPr/>
        <a:lstStyle/>
        <a:p>
          <a:r>
            <a:rPr lang="en-US"/>
            <a:t>Professional growth</a:t>
          </a:r>
        </a:p>
      </dgm:t>
    </dgm:pt>
    <dgm:pt modelId="{5E82DFED-C0CA-4AE8-AC4D-60FBBE2DAD76}" type="parTrans" cxnId="{0AF1055B-4A56-4045-BD5D-DF1CC71EE748}">
      <dgm:prSet/>
      <dgm:spPr/>
      <dgm:t>
        <a:bodyPr/>
        <a:lstStyle/>
        <a:p>
          <a:endParaRPr lang="en-US"/>
        </a:p>
      </dgm:t>
    </dgm:pt>
    <dgm:pt modelId="{39F83741-1EE6-4552-96E5-047BC441760D}" type="sibTrans" cxnId="{0AF1055B-4A56-4045-BD5D-DF1CC71EE748}">
      <dgm:prSet/>
      <dgm:spPr/>
      <dgm:t>
        <a:bodyPr/>
        <a:lstStyle/>
        <a:p>
          <a:endParaRPr lang="en-US"/>
        </a:p>
      </dgm:t>
    </dgm:pt>
    <dgm:pt modelId="{E37089C2-C9A0-48DF-A800-70F863DB7507}">
      <dgm:prSet/>
      <dgm:spPr/>
      <dgm:t>
        <a:bodyPr/>
        <a:lstStyle/>
        <a:p>
          <a:r>
            <a:rPr lang="en-US"/>
            <a:t>Decision-making confidence</a:t>
          </a:r>
        </a:p>
      </dgm:t>
    </dgm:pt>
    <dgm:pt modelId="{015D18F2-6404-4218-9198-C629E4272ED6}" type="parTrans" cxnId="{503CB6A7-11AA-4AE9-B36C-24AD6D085C08}">
      <dgm:prSet/>
      <dgm:spPr/>
      <dgm:t>
        <a:bodyPr/>
        <a:lstStyle/>
        <a:p>
          <a:endParaRPr lang="en-US"/>
        </a:p>
      </dgm:t>
    </dgm:pt>
    <dgm:pt modelId="{B174419F-4498-4D47-829B-CD2F9081F39D}" type="sibTrans" cxnId="{503CB6A7-11AA-4AE9-B36C-24AD6D085C08}">
      <dgm:prSet/>
      <dgm:spPr/>
      <dgm:t>
        <a:bodyPr/>
        <a:lstStyle/>
        <a:p>
          <a:endParaRPr lang="en-US"/>
        </a:p>
      </dgm:t>
    </dgm:pt>
    <dgm:pt modelId="{FF053EB9-8004-4E39-8043-D39109D0EBE6}">
      <dgm:prSet/>
      <dgm:spPr/>
      <dgm:t>
        <a:bodyPr/>
        <a:lstStyle/>
        <a:p>
          <a:r>
            <a:rPr lang="en-US"/>
            <a:t>Reduced isolation</a:t>
          </a:r>
        </a:p>
      </dgm:t>
    </dgm:pt>
    <dgm:pt modelId="{41B30B2D-E535-4684-90C7-89A168A0B26D}" type="parTrans" cxnId="{C915BF2F-8B19-47FD-9078-F681C21A79AB}">
      <dgm:prSet/>
      <dgm:spPr/>
      <dgm:t>
        <a:bodyPr/>
        <a:lstStyle/>
        <a:p>
          <a:endParaRPr lang="en-US"/>
        </a:p>
      </dgm:t>
    </dgm:pt>
    <dgm:pt modelId="{A4E3CFB8-CC09-44E5-BB0E-BF2EA3A1D40F}" type="sibTrans" cxnId="{C915BF2F-8B19-47FD-9078-F681C21A79AB}">
      <dgm:prSet/>
      <dgm:spPr/>
      <dgm:t>
        <a:bodyPr/>
        <a:lstStyle/>
        <a:p>
          <a:endParaRPr lang="en-US"/>
        </a:p>
      </dgm:t>
    </dgm:pt>
    <dgm:pt modelId="{4AA84147-57A6-4B76-82D1-227396FEF32A}" type="pres">
      <dgm:prSet presAssocID="{4C2C9390-12B7-4301-A86C-36102A6D3BF4}" presName="diagram" presStyleCnt="0">
        <dgm:presLayoutVars>
          <dgm:dir/>
          <dgm:resizeHandles val="exact"/>
        </dgm:presLayoutVars>
      </dgm:prSet>
      <dgm:spPr/>
    </dgm:pt>
    <dgm:pt modelId="{3193B1AC-1CE1-4F02-94E0-DF4C4264533D}" type="pres">
      <dgm:prSet presAssocID="{D53AF549-440F-49BC-8C81-D96262553184}" presName="node" presStyleLbl="node1" presStyleIdx="0" presStyleCnt="5">
        <dgm:presLayoutVars>
          <dgm:bulletEnabled val="1"/>
        </dgm:presLayoutVars>
      </dgm:prSet>
      <dgm:spPr/>
    </dgm:pt>
    <dgm:pt modelId="{05845CFB-690F-4802-BF1E-6A55EF2AEA7C}" type="pres">
      <dgm:prSet presAssocID="{1607BF6F-1163-4B27-B416-EBD7C6807211}" presName="sibTrans" presStyleCnt="0"/>
      <dgm:spPr/>
    </dgm:pt>
    <dgm:pt modelId="{5F158958-5916-498B-A8A1-339C7AE812BB}" type="pres">
      <dgm:prSet presAssocID="{55F79D11-7F97-4B25-94DB-747462D3990A}" presName="node" presStyleLbl="node1" presStyleIdx="1" presStyleCnt="5">
        <dgm:presLayoutVars>
          <dgm:bulletEnabled val="1"/>
        </dgm:presLayoutVars>
      </dgm:prSet>
      <dgm:spPr/>
    </dgm:pt>
    <dgm:pt modelId="{89DFECDB-527B-4390-80E1-7BFC3B0E1BE7}" type="pres">
      <dgm:prSet presAssocID="{E0890578-89F6-4363-AD0B-77666BAAD36B}" presName="sibTrans" presStyleCnt="0"/>
      <dgm:spPr/>
    </dgm:pt>
    <dgm:pt modelId="{0AD6C0DA-A086-4D26-819E-2280D2660EC0}" type="pres">
      <dgm:prSet presAssocID="{E4B1819C-E8F2-4E7F-90E9-B69189A59B98}" presName="node" presStyleLbl="node1" presStyleIdx="2" presStyleCnt="5">
        <dgm:presLayoutVars>
          <dgm:bulletEnabled val="1"/>
        </dgm:presLayoutVars>
      </dgm:prSet>
      <dgm:spPr/>
    </dgm:pt>
    <dgm:pt modelId="{5ED41C69-3127-4CDE-9C70-2AEABCDEFFA1}" type="pres">
      <dgm:prSet presAssocID="{39F83741-1EE6-4552-96E5-047BC441760D}" presName="sibTrans" presStyleCnt="0"/>
      <dgm:spPr/>
    </dgm:pt>
    <dgm:pt modelId="{05ED90AA-CE26-4143-AEF3-4A7FD16994C1}" type="pres">
      <dgm:prSet presAssocID="{E37089C2-C9A0-48DF-A800-70F863DB7507}" presName="node" presStyleLbl="node1" presStyleIdx="3" presStyleCnt="5">
        <dgm:presLayoutVars>
          <dgm:bulletEnabled val="1"/>
        </dgm:presLayoutVars>
      </dgm:prSet>
      <dgm:spPr/>
    </dgm:pt>
    <dgm:pt modelId="{084CF800-5B7E-41FD-87DA-A8F1735709E5}" type="pres">
      <dgm:prSet presAssocID="{B174419F-4498-4D47-829B-CD2F9081F39D}" presName="sibTrans" presStyleCnt="0"/>
      <dgm:spPr/>
    </dgm:pt>
    <dgm:pt modelId="{61178DF8-2654-4182-902A-E0ED18D33EEE}" type="pres">
      <dgm:prSet presAssocID="{FF053EB9-8004-4E39-8043-D39109D0EBE6}" presName="node" presStyleLbl="node1" presStyleIdx="4" presStyleCnt="5">
        <dgm:presLayoutVars>
          <dgm:bulletEnabled val="1"/>
        </dgm:presLayoutVars>
      </dgm:prSet>
      <dgm:spPr/>
    </dgm:pt>
  </dgm:ptLst>
  <dgm:cxnLst>
    <dgm:cxn modelId="{8F81FD25-F0BC-422F-B370-E09E9FAE8E82}" type="presOf" srcId="{E4B1819C-E8F2-4E7F-90E9-B69189A59B98}" destId="{0AD6C0DA-A086-4D26-819E-2280D2660EC0}" srcOrd="0" destOrd="0" presId="urn:microsoft.com/office/officeart/2005/8/layout/default"/>
    <dgm:cxn modelId="{B1AD812C-E340-4127-938D-A3BD18D46A50}" srcId="{4C2C9390-12B7-4301-A86C-36102A6D3BF4}" destId="{55F79D11-7F97-4B25-94DB-747462D3990A}" srcOrd="1" destOrd="0" parTransId="{ED4D43A3-FD7A-4D9B-921A-99223AF246A4}" sibTransId="{E0890578-89F6-4363-AD0B-77666BAAD36B}"/>
    <dgm:cxn modelId="{C915BF2F-8B19-47FD-9078-F681C21A79AB}" srcId="{4C2C9390-12B7-4301-A86C-36102A6D3BF4}" destId="{FF053EB9-8004-4E39-8043-D39109D0EBE6}" srcOrd="4" destOrd="0" parTransId="{41B30B2D-E535-4684-90C7-89A168A0B26D}" sibTransId="{A4E3CFB8-CC09-44E5-BB0E-BF2EA3A1D40F}"/>
    <dgm:cxn modelId="{7853BF32-0E88-4175-B557-C73B6446EE81}" type="presOf" srcId="{55F79D11-7F97-4B25-94DB-747462D3990A}" destId="{5F158958-5916-498B-A8A1-339C7AE812BB}" srcOrd="0" destOrd="0" presId="urn:microsoft.com/office/officeart/2005/8/layout/default"/>
    <dgm:cxn modelId="{0AF1055B-4A56-4045-BD5D-DF1CC71EE748}" srcId="{4C2C9390-12B7-4301-A86C-36102A6D3BF4}" destId="{E4B1819C-E8F2-4E7F-90E9-B69189A59B98}" srcOrd="2" destOrd="0" parTransId="{5E82DFED-C0CA-4AE8-AC4D-60FBBE2DAD76}" sibTransId="{39F83741-1EE6-4552-96E5-047BC441760D}"/>
    <dgm:cxn modelId="{CDF5305D-3DBE-4185-82EA-CA3DA7A24F80}" type="presOf" srcId="{D53AF549-440F-49BC-8C81-D96262553184}" destId="{3193B1AC-1CE1-4F02-94E0-DF4C4264533D}" srcOrd="0" destOrd="0" presId="urn:microsoft.com/office/officeart/2005/8/layout/default"/>
    <dgm:cxn modelId="{0EDF6E5E-1CF4-461C-8B00-ED089C57EB08}" type="presOf" srcId="{4C2C9390-12B7-4301-A86C-36102A6D3BF4}" destId="{4AA84147-57A6-4B76-82D1-227396FEF32A}" srcOrd="0" destOrd="0" presId="urn:microsoft.com/office/officeart/2005/8/layout/default"/>
    <dgm:cxn modelId="{FB11D77D-9A35-4038-BF70-CDD40B3CE377}" type="presOf" srcId="{FF053EB9-8004-4E39-8043-D39109D0EBE6}" destId="{61178DF8-2654-4182-902A-E0ED18D33EEE}" srcOrd="0" destOrd="0" presId="urn:microsoft.com/office/officeart/2005/8/layout/default"/>
    <dgm:cxn modelId="{4CF3048B-A310-4201-B49B-29BAC678DB6C}" srcId="{4C2C9390-12B7-4301-A86C-36102A6D3BF4}" destId="{D53AF549-440F-49BC-8C81-D96262553184}" srcOrd="0" destOrd="0" parTransId="{7F9A1462-23AE-4E03-AFF8-F36247931D0B}" sibTransId="{1607BF6F-1163-4B27-B416-EBD7C6807211}"/>
    <dgm:cxn modelId="{503CB6A7-11AA-4AE9-B36C-24AD6D085C08}" srcId="{4C2C9390-12B7-4301-A86C-36102A6D3BF4}" destId="{E37089C2-C9A0-48DF-A800-70F863DB7507}" srcOrd="3" destOrd="0" parTransId="{015D18F2-6404-4218-9198-C629E4272ED6}" sibTransId="{B174419F-4498-4D47-829B-CD2F9081F39D}"/>
    <dgm:cxn modelId="{81F9A4CF-1237-4BEC-8EA6-FF48A749F204}" type="presOf" srcId="{E37089C2-C9A0-48DF-A800-70F863DB7507}" destId="{05ED90AA-CE26-4143-AEF3-4A7FD16994C1}" srcOrd="0" destOrd="0" presId="urn:microsoft.com/office/officeart/2005/8/layout/default"/>
    <dgm:cxn modelId="{E4DF7CE6-498A-4617-A359-0DEFCE1FE0E9}" type="presParOf" srcId="{4AA84147-57A6-4B76-82D1-227396FEF32A}" destId="{3193B1AC-1CE1-4F02-94E0-DF4C4264533D}" srcOrd="0" destOrd="0" presId="urn:microsoft.com/office/officeart/2005/8/layout/default"/>
    <dgm:cxn modelId="{D79C1048-940F-4A11-9C2D-8374B160043B}" type="presParOf" srcId="{4AA84147-57A6-4B76-82D1-227396FEF32A}" destId="{05845CFB-690F-4802-BF1E-6A55EF2AEA7C}" srcOrd="1" destOrd="0" presId="urn:microsoft.com/office/officeart/2005/8/layout/default"/>
    <dgm:cxn modelId="{9DFB7B9F-D193-452B-A179-3B4C6556F3E7}" type="presParOf" srcId="{4AA84147-57A6-4B76-82D1-227396FEF32A}" destId="{5F158958-5916-498B-A8A1-339C7AE812BB}" srcOrd="2" destOrd="0" presId="urn:microsoft.com/office/officeart/2005/8/layout/default"/>
    <dgm:cxn modelId="{1357CEDE-39F3-4D5C-B3BC-05211B5023B7}" type="presParOf" srcId="{4AA84147-57A6-4B76-82D1-227396FEF32A}" destId="{89DFECDB-527B-4390-80E1-7BFC3B0E1BE7}" srcOrd="3" destOrd="0" presId="urn:microsoft.com/office/officeart/2005/8/layout/default"/>
    <dgm:cxn modelId="{98F4D875-79A7-4C32-83E3-903FC63DFC45}" type="presParOf" srcId="{4AA84147-57A6-4B76-82D1-227396FEF32A}" destId="{0AD6C0DA-A086-4D26-819E-2280D2660EC0}" srcOrd="4" destOrd="0" presId="urn:microsoft.com/office/officeart/2005/8/layout/default"/>
    <dgm:cxn modelId="{FA72ACD7-6D4E-4D08-A2AB-C25083D7AD57}" type="presParOf" srcId="{4AA84147-57A6-4B76-82D1-227396FEF32A}" destId="{5ED41C69-3127-4CDE-9C70-2AEABCDEFFA1}" srcOrd="5" destOrd="0" presId="urn:microsoft.com/office/officeart/2005/8/layout/default"/>
    <dgm:cxn modelId="{D75A5FFD-7BAA-4B47-8E8B-77E5FE426C79}" type="presParOf" srcId="{4AA84147-57A6-4B76-82D1-227396FEF32A}" destId="{05ED90AA-CE26-4143-AEF3-4A7FD16994C1}" srcOrd="6" destOrd="0" presId="urn:microsoft.com/office/officeart/2005/8/layout/default"/>
    <dgm:cxn modelId="{57129234-AC0F-4766-A8F1-76D733804F3C}" type="presParOf" srcId="{4AA84147-57A6-4B76-82D1-227396FEF32A}" destId="{084CF800-5B7E-41FD-87DA-A8F1735709E5}" srcOrd="7" destOrd="0" presId="urn:microsoft.com/office/officeart/2005/8/layout/default"/>
    <dgm:cxn modelId="{EE91D95A-08A9-4E84-ACDB-7888F30B9A54}" type="presParOf" srcId="{4AA84147-57A6-4B76-82D1-227396FEF32A}" destId="{61178DF8-2654-4182-902A-E0ED18D33EE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3B1AC-1CE1-4F02-94E0-DF4C4264533D}">
      <dsp:nvSpPr>
        <dsp:cNvPr id="0" name=""/>
        <dsp:cNvSpPr/>
      </dsp:nvSpPr>
      <dsp:spPr>
        <a:xfrm>
          <a:off x="419" y="186214"/>
          <a:ext cx="1637640" cy="9825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Wellbeing &amp; resilience</a:t>
          </a:r>
        </a:p>
      </dsp:txBody>
      <dsp:txXfrm>
        <a:off x="419" y="186214"/>
        <a:ext cx="1637640" cy="982584"/>
      </dsp:txXfrm>
    </dsp:sp>
    <dsp:sp modelId="{5F158958-5916-498B-A8A1-339C7AE812BB}">
      <dsp:nvSpPr>
        <dsp:cNvPr id="0" name=""/>
        <dsp:cNvSpPr/>
      </dsp:nvSpPr>
      <dsp:spPr>
        <a:xfrm>
          <a:off x="1801824" y="186214"/>
          <a:ext cx="1637640" cy="9825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Ethical clarity</a:t>
          </a:r>
        </a:p>
      </dsp:txBody>
      <dsp:txXfrm>
        <a:off x="1801824" y="186214"/>
        <a:ext cx="1637640" cy="982584"/>
      </dsp:txXfrm>
    </dsp:sp>
    <dsp:sp modelId="{0AD6C0DA-A086-4D26-819E-2280D2660EC0}">
      <dsp:nvSpPr>
        <dsp:cNvPr id="0" name=""/>
        <dsp:cNvSpPr/>
      </dsp:nvSpPr>
      <dsp:spPr>
        <a:xfrm>
          <a:off x="419" y="1332562"/>
          <a:ext cx="1637640" cy="9825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Professional growth</a:t>
          </a:r>
        </a:p>
      </dsp:txBody>
      <dsp:txXfrm>
        <a:off x="419" y="1332562"/>
        <a:ext cx="1637640" cy="982584"/>
      </dsp:txXfrm>
    </dsp:sp>
    <dsp:sp modelId="{05ED90AA-CE26-4143-AEF3-4A7FD16994C1}">
      <dsp:nvSpPr>
        <dsp:cNvPr id="0" name=""/>
        <dsp:cNvSpPr/>
      </dsp:nvSpPr>
      <dsp:spPr>
        <a:xfrm>
          <a:off x="1801824" y="1332562"/>
          <a:ext cx="1637640" cy="9825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Decision-making confidence</a:t>
          </a:r>
        </a:p>
      </dsp:txBody>
      <dsp:txXfrm>
        <a:off x="1801824" y="1332562"/>
        <a:ext cx="1637640" cy="982584"/>
      </dsp:txXfrm>
    </dsp:sp>
    <dsp:sp modelId="{61178DF8-2654-4182-902A-E0ED18D33EEE}">
      <dsp:nvSpPr>
        <dsp:cNvPr id="0" name=""/>
        <dsp:cNvSpPr/>
      </dsp:nvSpPr>
      <dsp:spPr>
        <a:xfrm>
          <a:off x="901122" y="2478911"/>
          <a:ext cx="1637640" cy="9825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Reduced isolation</a:t>
          </a:r>
        </a:p>
      </dsp:txBody>
      <dsp:txXfrm>
        <a:off x="901122" y="2478911"/>
        <a:ext cx="1637640" cy="982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F6A2C-BCCC-49EC-9847-923810F191B5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8E0B6-2C06-4F8A-9019-0567641AB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260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584A-75C1-4FEC-8051-7005BE9DFCE0}" type="datetime1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Facilitator: Dr Aileen Alleyne - UKCP Registered Psychotherapist, Clinical Supervisor, Organisational Consultant - 2 October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E7DCF-AF50-4FF0-A475-8652188486CA}" type="datetime1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Facilitator: Dr Aileen Alleyne - UKCP Registered Psychotherapist, Clinical Supervisor, Organisational Consultant - 2 October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1A56-737B-4589-9DB1-3481A4759CA4}" type="datetime1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Facilitator: Dr Aileen Alleyne - UKCP Registered Psychotherapist, Clinical Supervisor, Organisational Consultant - 2 October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F071-13AA-4026-8977-DD58F37398FA}" type="datetime1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Facilitator: Dr Aileen Alleyne - UKCP Registered Psychotherapist, Clinical Supervisor, Organisational Consultant - 2 October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FD7F-85DA-4568-A2D8-85FF4B10467F}" type="datetime1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Facilitator: Dr Aileen Alleyne - UKCP Registered Psychotherapist, Clinical Supervisor, Organisational Consultant - 2 October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4991E-54C7-4704-95A5-128D2216ED3D}" type="datetime1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Facilitator: Dr Aileen Alleyne - UKCP Registered Psychotherapist, Clinical Supervisor, Organisational Consultant - 2 October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DC4FA-1E28-4851-9E4F-BDC361D7876D}" type="datetime1">
              <a:rPr lang="en-US" smtClean="0"/>
              <a:t>9/29/2025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Facilitator: Dr Aileen Alleyne - UKCP Registered Psychotherapist, Clinical Supervisor, Organisational Consultant - 2 October 2025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32621-BE0B-4A32-B6CD-1E8665595A5A}" type="datetime1">
              <a:rPr lang="en-US" smtClean="0"/>
              <a:t>9/29/2025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Facilitator: Dr Aileen Alleyne - UKCP Registered Psychotherapist, Clinical Supervisor, Organisational Consultant - 2 October 2025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21DB-09F8-4D93-AC37-6B4DEDB54415}" type="datetime1">
              <a:rPr lang="en-US" smtClean="0"/>
              <a:t>9/29/2025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Facilitator: Dr Aileen Alleyne - UKCP Registered Psychotherapist, Clinical Supervisor, Organisational Consultant - 2 October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F5D3-64C7-46ED-A77E-88BB006FB170}" type="datetime1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Facilitator: Dr Aileen Alleyne - UKCP Registered Psychotherapist, Clinical Supervisor, Organisational Consultant - 2 October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9C11-8352-4036-B56D-4A6D8B6B1B49}" type="datetime1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Facilitator: Dr Aileen Alleyne - UKCP Registered Psychotherapist, Clinical Supervisor, Organisational Consultant - 2 October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ACD33-07E1-40A5-95F5-6AD8EF71E3E8}" type="datetime1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Facilitator: Dr Aileen Alleyne - UKCP Registered Psychotherapist, Clinical Supervisor, Organisational Consultant - 2 October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 202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49" y="3657600"/>
            <a:ext cx="7889082" cy="1337187"/>
          </a:xfrm>
        </p:spPr>
        <p:txBody>
          <a:bodyPr wrap="square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Supervision Outside the Box: Seeing Beyond Ourselves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6580" y="4896465"/>
            <a:ext cx="4771257" cy="1730687"/>
          </a:xfrm>
        </p:spPr>
        <p:txBody>
          <a:bodyPr anchor="t">
            <a:normAutofit/>
          </a:bodyPr>
          <a:lstStyle/>
          <a:p>
            <a:pPr algn="l">
              <a:lnSpc>
                <a:spcPct val="90000"/>
              </a:lnSpc>
            </a:pPr>
            <a:endParaRPr lang="en-US" sz="2500" dirty="0">
              <a:solidFill>
                <a:schemeClr val="bg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The Benefits of External Organisational Supervision Support</a:t>
            </a:r>
          </a:p>
        </p:txBody>
      </p:sp>
      <p:pic>
        <p:nvPicPr>
          <p:cNvPr id="6" name="Picture 5" descr="A stone tower on a rocky cliff by the ocean with Point Vicente Light in the background&#10;&#10;AI-generated content may be incorrect.">
            <a:extLst>
              <a:ext uri="{FF2B5EF4-FFF2-40B4-BE49-F238E27FC236}">
                <a16:creationId xmlns:a16="http://schemas.microsoft.com/office/drawing/2014/main" id="{6D5AFAA7-D003-7187-742A-6B6A6F1C7D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468" b="16608"/>
          <a:stretch>
            <a:fillRect/>
          </a:stretch>
        </p:blipFill>
        <p:spPr>
          <a:xfrm>
            <a:off x="20" y="10"/>
            <a:ext cx="9143980" cy="3657590"/>
          </a:xfrm>
          <a:custGeom>
            <a:avLst/>
            <a:gdLst/>
            <a:ahLst/>
            <a:cxnLst/>
            <a:rect l="l" t="t" r="r" b="b"/>
            <a:pathLst>
              <a:path w="12192000" h="3657600">
                <a:moveTo>
                  <a:pt x="7230262" y="3468462"/>
                </a:moveTo>
                <a:lnTo>
                  <a:pt x="7197115" y="3474938"/>
                </a:lnTo>
                <a:lnTo>
                  <a:pt x="7214545" y="3473344"/>
                </a:lnTo>
                <a:cubicBezTo>
                  <a:pt x="7220308" y="3472558"/>
                  <a:pt x="7225785" y="3471224"/>
                  <a:pt x="7230262" y="3468462"/>
                </a:cubicBezTo>
                <a:close/>
                <a:moveTo>
                  <a:pt x="7009120" y="3411863"/>
                </a:moveTo>
                <a:lnTo>
                  <a:pt x="7021563" y="3422955"/>
                </a:lnTo>
                <a:lnTo>
                  <a:pt x="7021563" y="3422954"/>
                </a:lnTo>
                <a:close/>
                <a:moveTo>
                  <a:pt x="7768443" y="3303674"/>
                </a:moveTo>
                <a:lnTo>
                  <a:pt x="7768443" y="3303675"/>
                </a:lnTo>
                <a:lnTo>
                  <a:pt x="7792447" y="3326153"/>
                </a:lnTo>
                <a:cubicBezTo>
                  <a:pt x="7785969" y="3320057"/>
                  <a:pt x="7779301" y="3313961"/>
                  <a:pt x="7768443" y="3303674"/>
                </a:cubicBezTo>
                <a:close/>
                <a:moveTo>
                  <a:pt x="4038748" y="3301555"/>
                </a:moveTo>
                <a:lnTo>
                  <a:pt x="4030517" y="3313199"/>
                </a:lnTo>
                <a:cubicBezTo>
                  <a:pt x="4026230" y="3321105"/>
                  <a:pt x="4021242" y="3327345"/>
                  <a:pt x="4015609" y="3332050"/>
                </a:cubicBezTo>
                <a:lnTo>
                  <a:pt x="3996845" y="3341704"/>
                </a:lnTo>
                <a:cubicBezTo>
                  <a:pt x="4010562" y="3338155"/>
                  <a:pt x="4021944" y="3329011"/>
                  <a:pt x="4030518" y="3313199"/>
                </a:cubicBezTo>
                <a:close/>
                <a:moveTo>
                  <a:pt x="6245343" y="3298149"/>
                </a:moveTo>
                <a:lnTo>
                  <a:pt x="6274406" y="3304945"/>
                </a:lnTo>
                <a:lnTo>
                  <a:pt x="6291247" y="3311262"/>
                </a:lnTo>
                <a:lnTo>
                  <a:pt x="6291385" y="3311314"/>
                </a:lnTo>
                <a:lnTo>
                  <a:pt x="6306284" y="3317152"/>
                </a:lnTo>
                <a:lnTo>
                  <a:pt x="6308075" y="3317568"/>
                </a:lnTo>
                <a:lnTo>
                  <a:pt x="6313855" y="3319733"/>
                </a:lnTo>
                <a:cubicBezTo>
                  <a:pt x="6321454" y="3322121"/>
                  <a:pt x="6329151" y="3323858"/>
                  <a:pt x="6337048" y="3324296"/>
                </a:cubicBezTo>
                <a:lnTo>
                  <a:pt x="6308075" y="3317568"/>
                </a:lnTo>
                <a:lnTo>
                  <a:pt x="6291385" y="3311314"/>
                </a:lnTo>
                <a:lnTo>
                  <a:pt x="6276197" y="3305364"/>
                </a:lnTo>
                <a:lnTo>
                  <a:pt x="6274406" y="3304945"/>
                </a:lnTo>
                <a:lnTo>
                  <a:pt x="6268613" y="3302771"/>
                </a:lnTo>
                <a:cubicBezTo>
                  <a:pt x="6260996" y="3300370"/>
                  <a:pt x="6253273" y="3298613"/>
                  <a:pt x="6245343" y="3298149"/>
                </a:cubicBezTo>
                <a:close/>
                <a:moveTo>
                  <a:pt x="6558837" y="3268317"/>
                </a:moveTo>
                <a:cubicBezTo>
                  <a:pt x="6548970" y="3267668"/>
                  <a:pt x="6539355" y="3268073"/>
                  <a:pt x="6529984" y="3269763"/>
                </a:cubicBezTo>
                <a:lnTo>
                  <a:pt x="6589207" y="3273193"/>
                </a:lnTo>
                <a:cubicBezTo>
                  <a:pt x="6578825" y="3270668"/>
                  <a:pt x="6568705" y="3268966"/>
                  <a:pt x="6558837" y="3268317"/>
                </a:cubicBezTo>
                <a:close/>
                <a:moveTo>
                  <a:pt x="4834454" y="3207659"/>
                </a:moveTo>
                <a:cubicBezTo>
                  <a:pt x="4849504" y="3224138"/>
                  <a:pt x="4866316" y="3230376"/>
                  <a:pt x="4883986" y="3231901"/>
                </a:cubicBezTo>
                <a:lnTo>
                  <a:pt x="4858238" y="3225387"/>
                </a:lnTo>
                <a:cubicBezTo>
                  <a:pt x="4849945" y="3221578"/>
                  <a:pt x="4841981" y="3215898"/>
                  <a:pt x="4834454" y="3207659"/>
                </a:cubicBezTo>
                <a:close/>
                <a:moveTo>
                  <a:pt x="5056443" y="3205325"/>
                </a:moveTo>
                <a:lnTo>
                  <a:pt x="5072589" y="3206105"/>
                </a:lnTo>
                <a:cubicBezTo>
                  <a:pt x="5078053" y="3207563"/>
                  <a:pt x="5083590" y="3210326"/>
                  <a:pt x="5089162" y="3214707"/>
                </a:cubicBezTo>
                <a:cubicBezTo>
                  <a:pt x="5078020" y="3205944"/>
                  <a:pt x="5067015" y="3203658"/>
                  <a:pt x="5056443" y="3205325"/>
                </a:cubicBezTo>
                <a:close/>
                <a:moveTo>
                  <a:pt x="739852" y="2905443"/>
                </a:moveTo>
                <a:cubicBezTo>
                  <a:pt x="733899" y="2911992"/>
                  <a:pt x="728660" y="2919613"/>
                  <a:pt x="724278" y="2926662"/>
                </a:cubicBezTo>
                <a:cubicBezTo>
                  <a:pt x="719849" y="2933806"/>
                  <a:pt x="714527" y="2939152"/>
                  <a:pt x="708621" y="2942822"/>
                </a:cubicBezTo>
                <a:lnTo>
                  <a:pt x="691439" y="2948297"/>
                </a:lnTo>
                <a:lnTo>
                  <a:pt x="708622" y="2942822"/>
                </a:lnTo>
                <a:cubicBezTo>
                  <a:pt x="714527" y="2939152"/>
                  <a:pt x="719849" y="2933806"/>
                  <a:pt x="724279" y="2926662"/>
                </a:cubicBezTo>
                <a:cubicBezTo>
                  <a:pt x="728660" y="2919613"/>
                  <a:pt x="733899" y="2911992"/>
                  <a:pt x="739852" y="2905443"/>
                </a:cubicBezTo>
                <a:close/>
                <a:moveTo>
                  <a:pt x="8934151" y="2836933"/>
                </a:moveTo>
                <a:cubicBezTo>
                  <a:pt x="8940248" y="2842173"/>
                  <a:pt x="8947058" y="2847506"/>
                  <a:pt x="8954249" y="2851864"/>
                </a:cubicBezTo>
                <a:lnTo>
                  <a:pt x="8962389" y="2855163"/>
                </a:lnTo>
                <a:lnTo>
                  <a:pt x="8954250" y="2851864"/>
                </a:lnTo>
                <a:cubicBezTo>
                  <a:pt x="8947058" y="2847506"/>
                  <a:pt x="8940248" y="2842173"/>
                  <a:pt x="8934151" y="2836933"/>
                </a:cubicBezTo>
                <a:close/>
                <a:moveTo>
                  <a:pt x="2314816" y="2835337"/>
                </a:moveTo>
                <a:cubicBezTo>
                  <a:pt x="2309720" y="2836314"/>
                  <a:pt x="2304339" y="2838362"/>
                  <a:pt x="2300909" y="2840743"/>
                </a:cubicBezTo>
                <a:cubicBezTo>
                  <a:pt x="2267856" y="2863985"/>
                  <a:pt x="2242281" y="2875891"/>
                  <a:pt x="2216515" y="2876487"/>
                </a:cubicBezTo>
                <a:cubicBezTo>
                  <a:pt x="2242281" y="2875891"/>
                  <a:pt x="2267856" y="2863985"/>
                  <a:pt x="2300910" y="2840743"/>
                </a:cubicBezTo>
                <a:close/>
                <a:moveTo>
                  <a:pt x="1916629" y="2813600"/>
                </a:moveTo>
                <a:lnTo>
                  <a:pt x="1907132" y="2816930"/>
                </a:lnTo>
                <a:lnTo>
                  <a:pt x="1866619" y="2826615"/>
                </a:lnTo>
                <a:lnTo>
                  <a:pt x="1907133" y="2816930"/>
                </a:lnTo>
                <a:close/>
                <a:moveTo>
                  <a:pt x="2058204" y="2802832"/>
                </a:moveTo>
                <a:cubicBezTo>
                  <a:pt x="2076636" y="2804546"/>
                  <a:pt x="2095174" y="2805403"/>
                  <a:pt x="2108194" y="2817539"/>
                </a:cubicBezTo>
                <a:cubicBezTo>
                  <a:pt x="2095175" y="2805403"/>
                  <a:pt x="2076636" y="2804546"/>
                  <a:pt x="2058204" y="280283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810707"/>
                </a:lnTo>
                <a:cubicBezTo>
                  <a:pt x="12192000" y="826330"/>
                  <a:pt x="12192000" y="835855"/>
                  <a:pt x="12192000" y="845570"/>
                </a:cubicBezTo>
                <a:lnTo>
                  <a:pt x="12192000" y="1243302"/>
                </a:lnTo>
                <a:lnTo>
                  <a:pt x="12160947" y="1271923"/>
                </a:lnTo>
                <a:cubicBezTo>
                  <a:pt x="12118083" y="1293449"/>
                  <a:pt x="12072360" y="1312882"/>
                  <a:pt x="12026448" y="1332123"/>
                </a:cubicBezTo>
                <a:cubicBezTo>
                  <a:pt x="12013114" y="1337649"/>
                  <a:pt x="11998443" y="1340697"/>
                  <a:pt x="11986443" y="1348126"/>
                </a:cubicBezTo>
                <a:cubicBezTo>
                  <a:pt x="11931195" y="1382036"/>
                  <a:pt x="11877664" y="1418614"/>
                  <a:pt x="11821656" y="1451191"/>
                </a:cubicBezTo>
                <a:cubicBezTo>
                  <a:pt x="11763931" y="1484910"/>
                  <a:pt x="11712304" y="1524726"/>
                  <a:pt x="11672489" y="1578639"/>
                </a:cubicBezTo>
                <a:cubicBezTo>
                  <a:pt x="11635529" y="1628743"/>
                  <a:pt x="11599714" y="1679607"/>
                  <a:pt x="11562947" y="1729900"/>
                </a:cubicBezTo>
                <a:cubicBezTo>
                  <a:pt x="11553613" y="1742665"/>
                  <a:pt x="11545039" y="1757715"/>
                  <a:pt x="11532275" y="1765907"/>
                </a:cubicBezTo>
                <a:cubicBezTo>
                  <a:pt x="11505795" y="1783052"/>
                  <a:pt x="11476838" y="1796959"/>
                  <a:pt x="11448453" y="1811057"/>
                </a:cubicBezTo>
                <a:cubicBezTo>
                  <a:pt x="11424069" y="1823059"/>
                  <a:pt x="11398160" y="1832011"/>
                  <a:pt x="11374346" y="1844966"/>
                </a:cubicBezTo>
                <a:cubicBezTo>
                  <a:pt x="11355296" y="1855255"/>
                  <a:pt x="11338339" y="1869543"/>
                  <a:pt x="11320623" y="1882497"/>
                </a:cubicBezTo>
                <a:cubicBezTo>
                  <a:pt x="11305192" y="1893736"/>
                  <a:pt x="11288238" y="1903452"/>
                  <a:pt x="11275283" y="1916978"/>
                </a:cubicBezTo>
                <a:cubicBezTo>
                  <a:pt x="11243658" y="1949745"/>
                  <a:pt x="11211843" y="1981940"/>
                  <a:pt x="11172600" y="2006136"/>
                </a:cubicBezTo>
                <a:cubicBezTo>
                  <a:pt x="11133927" y="2030138"/>
                  <a:pt x="11097350" y="2057001"/>
                  <a:pt x="11058869" y="2081386"/>
                </a:cubicBezTo>
                <a:cubicBezTo>
                  <a:pt x="11021146" y="2105199"/>
                  <a:pt x="10987046" y="2131297"/>
                  <a:pt x="10967423" y="2173591"/>
                </a:cubicBezTo>
                <a:cubicBezTo>
                  <a:pt x="10958661" y="2192259"/>
                  <a:pt x="10946279" y="2212644"/>
                  <a:pt x="10929704" y="2223503"/>
                </a:cubicBezTo>
                <a:cubicBezTo>
                  <a:pt x="10906081" y="2238934"/>
                  <a:pt x="10876171" y="2244459"/>
                  <a:pt x="10850453" y="2257603"/>
                </a:cubicBezTo>
                <a:cubicBezTo>
                  <a:pt x="10820162" y="2273034"/>
                  <a:pt x="10785111" y="2286370"/>
                  <a:pt x="10764534" y="2310945"/>
                </a:cubicBezTo>
                <a:cubicBezTo>
                  <a:pt x="10746246" y="2332855"/>
                  <a:pt x="10727767" y="2349999"/>
                  <a:pt x="10703573" y="2363905"/>
                </a:cubicBezTo>
                <a:cubicBezTo>
                  <a:pt x="10686617" y="2373622"/>
                  <a:pt x="10674046" y="2391338"/>
                  <a:pt x="10656519" y="2399340"/>
                </a:cubicBezTo>
                <a:cubicBezTo>
                  <a:pt x="10633467" y="2410009"/>
                  <a:pt x="10610225" y="2418391"/>
                  <a:pt x="10590031" y="2434966"/>
                </a:cubicBezTo>
                <a:cubicBezTo>
                  <a:pt x="10569075" y="2452110"/>
                  <a:pt x="10545263" y="2465636"/>
                  <a:pt x="10523354" y="2481639"/>
                </a:cubicBezTo>
                <a:cubicBezTo>
                  <a:pt x="10511734" y="2490211"/>
                  <a:pt x="10502208" y="2501451"/>
                  <a:pt x="10490969" y="2510406"/>
                </a:cubicBezTo>
                <a:cubicBezTo>
                  <a:pt x="10470394" y="2526788"/>
                  <a:pt x="10449438" y="2542791"/>
                  <a:pt x="10428291" y="2558222"/>
                </a:cubicBezTo>
                <a:cubicBezTo>
                  <a:pt x="10407146" y="2573655"/>
                  <a:pt x="10386952" y="2591561"/>
                  <a:pt x="10363709" y="2602801"/>
                </a:cubicBezTo>
                <a:cubicBezTo>
                  <a:pt x="10324086" y="2621851"/>
                  <a:pt x="10280840" y="2633282"/>
                  <a:pt x="10242357" y="2653857"/>
                </a:cubicBezTo>
                <a:cubicBezTo>
                  <a:pt x="10203304" y="2674811"/>
                  <a:pt x="10166536" y="2701103"/>
                  <a:pt x="10131863" y="2728915"/>
                </a:cubicBezTo>
                <a:cubicBezTo>
                  <a:pt x="10104430" y="2750824"/>
                  <a:pt x="10078713" y="2772543"/>
                  <a:pt x="10044230" y="2783782"/>
                </a:cubicBezTo>
                <a:cubicBezTo>
                  <a:pt x="10024990" y="2790070"/>
                  <a:pt x="10004797" y="2803786"/>
                  <a:pt x="9993175" y="2819789"/>
                </a:cubicBezTo>
                <a:cubicBezTo>
                  <a:pt x="9968027" y="2854649"/>
                  <a:pt x="9935832" y="2879226"/>
                  <a:pt x="9899446" y="2900182"/>
                </a:cubicBezTo>
                <a:cubicBezTo>
                  <a:pt x="9850865" y="2928376"/>
                  <a:pt x="9802858" y="2957143"/>
                  <a:pt x="9754088" y="2984766"/>
                </a:cubicBezTo>
                <a:cubicBezTo>
                  <a:pt x="9725323" y="3001151"/>
                  <a:pt x="9696749" y="3018485"/>
                  <a:pt x="9666265" y="3030488"/>
                </a:cubicBezTo>
                <a:cubicBezTo>
                  <a:pt x="9603971" y="3055255"/>
                  <a:pt x="9540152" y="3076399"/>
                  <a:pt x="9477283" y="3099451"/>
                </a:cubicBezTo>
                <a:cubicBezTo>
                  <a:pt x="9456709" y="3106880"/>
                  <a:pt x="9437278" y="3117549"/>
                  <a:pt x="9416321" y="3124026"/>
                </a:cubicBezTo>
                <a:cubicBezTo>
                  <a:pt x="9393650" y="3131075"/>
                  <a:pt x="9369267" y="3133171"/>
                  <a:pt x="9346597" y="3140219"/>
                </a:cubicBezTo>
                <a:cubicBezTo>
                  <a:pt x="9308875" y="3151840"/>
                  <a:pt x="9272298" y="3166701"/>
                  <a:pt x="9234579" y="3178511"/>
                </a:cubicBezTo>
                <a:cubicBezTo>
                  <a:pt x="9161805" y="3201182"/>
                  <a:pt x="9088840" y="3222899"/>
                  <a:pt x="9015878" y="3244426"/>
                </a:cubicBezTo>
                <a:cubicBezTo>
                  <a:pt x="9000257" y="3248999"/>
                  <a:pt x="8983301" y="3249570"/>
                  <a:pt x="8967871" y="3254523"/>
                </a:cubicBezTo>
                <a:cubicBezTo>
                  <a:pt x="8926911" y="3267859"/>
                  <a:pt x="8886142" y="3282336"/>
                  <a:pt x="8845565" y="3297007"/>
                </a:cubicBezTo>
                <a:cubicBezTo>
                  <a:pt x="8820990" y="3305961"/>
                  <a:pt x="8796985" y="3317009"/>
                  <a:pt x="8772219" y="3325582"/>
                </a:cubicBezTo>
                <a:cubicBezTo>
                  <a:pt x="8752407" y="3332440"/>
                  <a:pt x="8732023" y="3337774"/>
                  <a:pt x="8711448" y="3341966"/>
                </a:cubicBezTo>
                <a:cubicBezTo>
                  <a:pt x="8693731" y="3345586"/>
                  <a:pt x="8675253" y="3345203"/>
                  <a:pt x="8657726" y="3349586"/>
                </a:cubicBezTo>
                <a:cubicBezTo>
                  <a:pt x="8610288" y="3361397"/>
                  <a:pt x="8563425" y="3374733"/>
                  <a:pt x="8516369" y="3387305"/>
                </a:cubicBezTo>
                <a:cubicBezTo>
                  <a:pt x="8497511" y="3392259"/>
                  <a:pt x="8478269" y="3395880"/>
                  <a:pt x="8459979" y="3402166"/>
                </a:cubicBezTo>
                <a:cubicBezTo>
                  <a:pt x="8411019" y="3418741"/>
                  <a:pt x="8362822" y="3437599"/>
                  <a:pt x="8313671" y="3453222"/>
                </a:cubicBezTo>
                <a:cubicBezTo>
                  <a:pt x="8272903" y="3466176"/>
                  <a:pt x="8230992" y="3475510"/>
                  <a:pt x="8189651" y="3486941"/>
                </a:cubicBezTo>
                <a:cubicBezTo>
                  <a:pt x="8172124" y="3491895"/>
                  <a:pt x="8155359" y="3498943"/>
                  <a:pt x="8137835" y="3503134"/>
                </a:cubicBezTo>
                <a:cubicBezTo>
                  <a:pt x="8098590" y="3512659"/>
                  <a:pt x="8058774" y="3520659"/>
                  <a:pt x="8019339" y="3530186"/>
                </a:cubicBezTo>
                <a:cubicBezTo>
                  <a:pt x="7996859" y="3535710"/>
                  <a:pt x="7975142" y="3545617"/>
                  <a:pt x="7952280" y="3549237"/>
                </a:cubicBezTo>
                <a:cubicBezTo>
                  <a:pt x="7897987" y="3557809"/>
                  <a:pt x="7843311" y="3563905"/>
                  <a:pt x="7788636" y="3570763"/>
                </a:cubicBezTo>
                <a:cubicBezTo>
                  <a:pt x="7732247" y="3577811"/>
                  <a:pt x="7676047" y="3585242"/>
                  <a:pt x="7619655" y="3591528"/>
                </a:cubicBezTo>
                <a:cubicBezTo>
                  <a:pt x="7588795" y="3594768"/>
                  <a:pt x="7557742" y="3595338"/>
                  <a:pt x="7526880" y="3598386"/>
                </a:cubicBezTo>
                <a:cubicBezTo>
                  <a:pt x="7499828" y="3601055"/>
                  <a:pt x="7472967" y="3606007"/>
                  <a:pt x="7445916" y="3609247"/>
                </a:cubicBezTo>
                <a:cubicBezTo>
                  <a:pt x="7422483" y="3611913"/>
                  <a:pt x="7398860" y="3613437"/>
                  <a:pt x="7375428" y="3616105"/>
                </a:cubicBezTo>
                <a:cubicBezTo>
                  <a:pt x="7337899" y="3620485"/>
                  <a:pt x="7300559" y="3625439"/>
                  <a:pt x="7263220" y="3630011"/>
                </a:cubicBezTo>
                <a:cubicBezTo>
                  <a:pt x="7247599" y="3631726"/>
                  <a:pt x="7231214" y="3636488"/>
                  <a:pt x="7216547" y="3633632"/>
                </a:cubicBezTo>
                <a:cubicBezTo>
                  <a:pt x="7179587" y="3626391"/>
                  <a:pt x="7143199" y="3628487"/>
                  <a:pt x="7106432" y="3633440"/>
                </a:cubicBezTo>
                <a:cubicBezTo>
                  <a:pt x="7093860" y="3635155"/>
                  <a:pt x="7080334" y="3634774"/>
                  <a:pt x="7068141" y="3631536"/>
                </a:cubicBezTo>
                <a:cubicBezTo>
                  <a:pt x="7043184" y="3625057"/>
                  <a:pt x="7018991" y="3615913"/>
                  <a:pt x="6994415" y="3607913"/>
                </a:cubicBezTo>
                <a:cubicBezTo>
                  <a:pt x="6991747" y="3606961"/>
                  <a:pt x="6988509" y="3606769"/>
                  <a:pt x="6985653" y="3606199"/>
                </a:cubicBezTo>
                <a:cubicBezTo>
                  <a:pt x="6969457" y="3602959"/>
                  <a:pt x="6953457" y="3599720"/>
                  <a:pt x="6937263" y="3596863"/>
                </a:cubicBezTo>
                <a:cubicBezTo>
                  <a:pt x="6928501" y="3595338"/>
                  <a:pt x="6919547" y="3595149"/>
                  <a:pt x="6910782" y="3593814"/>
                </a:cubicBezTo>
                <a:cubicBezTo>
                  <a:pt x="6876872" y="3588480"/>
                  <a:pt x="6839534" y="3597434"/>
                  <a:pt x="6810195" y="3574384"/>
                </a:cubicBezTo>
                <a:cubicBezTo>
                  <a:pt x="6791144" y="3559523"/>
                  <a:pt x="6772665" y="3562953"/>
                  <a:pt x="6752283" y="3565239"/>
                </a:cubicBezTo>
                <a:cubicBezTo>
                  <a:pt x="6736851" y="3566953"/>
                  <a:pt x="6721038" y="3566382"/>
                  <a:pt x="6705417" y="3566574"/>
                </a:cubicBezTo>
                <a:cubicBezTo>
                  <a:pt x="6677984" y="3567143"/>
                  <a:pt x="6650551" y="3567335"/>
                  <a:pt x="6623118" y="3568287"/>
                </a:cubicBezTo>
                <a:cubicBezTo>
                  <a:pt x="6614353" y="3568667"/>
                  <a:pt x="6605401" y="3573432"/>
                  <a:pt x="6596828" y="3572670"/>
                </a:cubicBezTo>
                <a:cubicBezTo>
                  <a:pt x="6557201" y="3569049"/>
                  <a:pt x="6517576" y="3563334"/>
                  <a:pt x="6477951" y="3560095"/>
                </a:cubicBezTo>
                <a:cubicBezTo>
                  <a:pt x="6455472" y="3558191"/>
                  <a:pt x="6432420" y="3561809"/>
                  <a:pt x="6410131" y="3559143"/>
                </a:cubicBezTo>
                <a:cubicBezTo>
                  <a:pt x="6384414" y="3556095"/>
                  <a:pt x="6359268" y="3548285"/>
                  <a:pt x="6333739" y="3543520"/>
                </a:cubicBezTo>
                <a:cubicBezTo>
                  <a:pt x="6326691" y="3542189"/>
                  <a:pt x="6318880" y="3543903"/>
                  <a:pt x="6311449" y="3544282"/>
                </a:cubicBezTo>
                <a:cubicBezTo>
                  <a:pt x="6303068" y="3544664"/>
                  <a:pt x="6294876" y="3545426"/>
                  <a:pt x="6286493" y="3545617"/>
                </a:cubicBezTo>
                <a:cubicBezTo>
                  <a:pt x="6260964" y="3545999"/>
                  <a:pt x="6235437" y="3545426"/>
                  <a:pt x="6209909" y="3546761"/>
                </a:cubicBezTo>
                <a:cubicBezTo>
                  <a:pt x="6194288" y="3547522"/>
                  <a:pt x="6177905" y="3555333"/>
                  <a:pt x="6163425" y="3552474"/>
                </a:cubicBezTo>
                <a:cubicBezTo>
                  <a:pt x="6133897" y="3546951"/>
                  <a:pt x="6104368" y="3559333"/>
                  <a:pt x="6074842" y="3549047"/>
                </a:cubicBezTo>
                <a:cubicBezTo>
                  <a:pt x="6065695" y="3545999"/>
                  <a:pt x="6053124" y="3553619"/>
                  <a:pt x="6042072" y="3553999"/>
                </a:cubicBezTo>
                <a:cubicBezTo>
                  <a:pt x="6014449" y="3554951"/>
                  <a:pt x="5986828" y="3554761"/>
                  <a:pt x="5959204" y="3554571"/>
                </a:cubicBezTo>
                <a:cubicBezTo>
                  <a:pt x="5934438" y="3554381"/>
                  <a:pt x="5908719" y="3557047"/>
                  <a:pt x="5884906" y="3551713"/>
                </a:cubicBezTo>
                <a:cubicBezTo>
                  <a:pt x="5859949" y="3545999"/>
                  <a:pt x="5837472" y="3546761"/>
                  <a:pt x="5813276" y="3553237"/>
                </a:cubicBezTo>
                <a:cubicBezTo>
                  <a:pt x="5796702" y="3557619"/>
                  <a:pt x="5779174" y="3558191"/>
                  <a:pt x="5762029" y="3559523"/>
                </a:cubicBezTo>
                <a:cubicBezTo>
                  <a:pt x="5743551" y="3561047"/>
                  <a:pt x="5723166" y="3557047"/>
                  <a:pt x="5706401" y="3563334"/>
                </a:cubicBezTo>
                <a:cubicBezTo>
                  <a:pt x="5656488" y="3582003"/>
                  <a:pt x="5605244" y="3586003"/>
                  <a:pt x="5553045" y="3586003"/>
                </a:cubicBezTo>
                <a:cubicBezTo>
                  <a:pt x="5543518" y="3586003"/>
                  <a:pt x="5533802" y="3583338"/>
                  <a:pt x="5524660" y="3580480"/>
                </a:cubicBezTo>
                <a:cubicBezTo>
                  <a:pt x="5471316" y="3563334"/>
                  <a:pt x="5417784" y="3564857"/>
                  <a:pt x="5363491" y="3575336"/>
                </a:cubicBezTo>
                <a:cubicBezTo>
                  <a:pt x="5352250" y="3577622"/>
                  <a:pt x="5339677" y="3578003"/>
                  <a:pt x="5328438" y="3575718"/>
                </a:cubicBezTo>
                <a:cubicBezTo>
                  <a:pt x="5296812" y="3569049"/>
                  <a:pt x="5266141" y="3557999"/>
                  <a:pt x="5234326" y="3553237"/>
                </a:cubicBezTo>
                <a:cubicBezTo>
                  <a:pt x="5181748" y="3545426"/>
                  <a:pt x="5136216" y="3571715"/>
                  <a:pt x="5089162" y="3588862"/>
                </a:cubicBezTo>
                <a:cubicBezTo>
                  <a:pt x="5044391" y="3605055"/>
                  <a:pt x="5006292" y="3641632"/>
                  <a:pt x="4953328" y="3633440"/>
                </a:cubicBezTo>
                <a:cubicBezTo>
                  <a:pt x="4947996" y="3632678"/>
                  <a:pt x="4942089" y="3637822"/>
                  <a:pt x="4936184" y="3639155"/>
                </a:cubicBezTo>
                <a:cubicBezTo>
                  <a:pt x="4919991" y="3642776"/>
                  <a:pt x="4903799" y="3647155"/>
                  <a:pt x="4887415" y="3648872"/>
                </a:cubicBezTo>
                <a:cubicBezTo>
                  <a:pt x="4867412" y="3651158"/>
                  <a:pt x="4847027" y="3650397"/>
                  <a:pt x="4827024" y="3652301"/>
                </a:cubicBezTo>
                <a:cubicBezTo>
                  <a:pt x="4814166" y="3653444"/>
                  <a:pt x="4801401" y="3655539"/>
                  <a:pt x="4788661" y="3657349"/>
                </a:cubicBezTo>
                <a:lnTo>
                  <a:pt x="4785776" y="3657600"/>
                </a:lnTo>
                <a:lnTo>
                  <a:pt x="4726469" y="3657600"/>
                </a:lnTo>
                <a:lnTo>
                  <a:pt x="4719697" y="3656730"/>
                </a:lnTo>
                <a:cubicBezTo>
                  <a:pt x="4709482" y="3654539"/>
                  <a:pt x="4699289" y="3651920"/>
                  <a:pt x="4689098" y="3650205"/>
                </a:cubicBezTo>
                <a:cubicBezTo>
                  <a:pt x="4660331" y="3645442"/>
                  <a:pt x="4628705" y="3646776"/>
                  <a:pt x="4603368" y="3634584"/>
                </a:cubicBezTo>
                <a:cubicBezTo>
                  <a:pt x="4576318" y="3621629"/>
                  <a:pt x="4550599" y="3615723"/>
                  <a:pt x="4522596" y="3619723"/>
                </a:cubicBezTo>
                <a:cubicBezTo>
                  <a:pt x="4513260" y="3621057"/>
                  <a:pt x="4501257" y="3629059"/>
                  <a:pt x="4497068" y="3637249"/>
                </a:cubicBezTo>
                <a:cubicBezTo>
                  <a:pt x="4487731" y="3655538"/>
                  <a:pt x="4474969" y="3658778"/>
                  <a:pt x="4457632" y="3652490"/>
                </a:cubicBezTo>
                <a:cubicBezTo>
                  <a:pt x="4442581" y="3647155"/>
                  <a:pt x="4424104" y="3644490"/>
                  <a:pt x="4413817" y="3634201"/>
                </a:cubicBezTo>
                <a:cubicBezTo>
                  <a:pt x="4384668" y="3605055"/>
                  <a:pt x="4347518" y="3604103"/>
                  <a:pt x="4311323" y="3596293"/>
                </a:cubicBezTo>
                <a:cubicBezTo>
                  <a:pt x="4289227" y="3591528"/>
                  <a:pt x="4268649" y="3591338"/>
                  <a:pt x="4246551" y="3594576"/>
                </a:cubicBezTo>
                <a:cubicBezTo>
                  <a:pt x="4198546" y="3601816"/>
                  <a:pt x="4151870" y="3591528"/>
                  <a:pt x="4105766" y="3578384"/>
                </a:cubicBezTo>
                <a:cubicBezTo>
                  <a:pt x="4075285" y="3569622"/>
                  <a:pt x="4044043" y="3564287"/>
                  <a:pt x="4013753" y="3555333"/>
                </a:cubicBezTo>
                <a:cubicBezTo>
                  <a:pt x="3991083" y="3548474"/>
                  <a:pt x="3968414" y="3540282"/>
                  <a:pt x="3947648" y="3529234"/>
                </a:cubicBezTo>
                <a:cubicBezTo>
                  <a:pt x="3917546" y="3513040"/>
                  <a:pt x="3891259" y="3488655"/>
                  <a:pt x="3852966" y="3495133"/>
                </a:cubicBezTo>
                <a:cubicBezTo>
                  <a:pt x="3819245" y="3500847"/>
                  <a:pt x="3788766" y="3488847"/>
                  <a:pt x="3757902" y="3477416"/>
                </a:cubicBezTo>
                <a:cubicBezTo>
                  <a:pt x="3735231" y="3469034"/>
                  <a:pt x="3712565" y="3460459"/>
                  <a:pt x="3689131" y="3455126"/>
                </a:cubicBezTo>
                <a:cubicBezTo>
                  <a:pt x="3661315" y="3448839"/>
                  <a:pt x="3629882" y="3451507"/>
                  <a:pt x="3605116" y="3439885"/>
                </a:cubicBezTo>
                <a:cubicBezTo>
                  <a:pt x="3579206" y="3427693"/>
                  <a:pt x="3557682" y="3435885"/>
                  <a:pt x="3534629" y="3439315"/>
                </a:cubicBezTo>
                <a:cubicBezTo>
                  <a:pt x="3497862" y="3444649"/>
                  <a:pt x="3461282" y="3454555"/>
                  <a:pt x="3424135" y="3441982"/>
                </a:cubicBezTo>
                <a:cubicBezTo>
                  <a:pt x="3378986" y="3426741"/>
                  <a:pt x="3334216" y="3410358"/>
                  <a:pt x="3288877" y="3395880"/>
                </a:cubicBezTo>
                <a:cubicBezTo>
                  <a:pt x="3271348" y="3390353"/>
                  <a:pt x="3252492" y="3388067"/>
                  <a:pt x="3234202" y="3385591"/>
                </a:cubicBezTo>
                <a:cubicBezTo>
                  <a:pt x="3216867" y="3383495"/>
                  <a:pt x="3196102" y="3388830"/>
                  <a:pt x="3182763" y="3380829"/>
                </a:cubicBezTo>
                <a:cubicBezTo>
                  <a:pt x="3148472" y="3360255"/>
                  <a:pt x="3113231" y="3350158"/>
                  <a:pt x="3073604" y="3350158"/>
                </a:cubicBezTo>
                <a:cubicBezTo>
                  <a:pt x="3058743" y="3350158"/>
                  <a:pt x="3044264" y="3341584"/>
                  <a:pt x="3029216" y="3340059"/>
                </a:cubicBezTo>
                <a:cubicBezTo>
                  <a:pt x="3008639" y="3338155"/>
                  <a:pt x="2985016" y="3333011"/>
                  <a:pt x="2967110" y="3340251"/>
                </a:cubicBezTo>
                <a:cubicBezTo>
                  <a:pt x="2925008" y="3357397"/>
                  <a:pt x="2890910" y="3343107"/>
                  <a:pt x="2854140" y="3326153"/>
                </a:cubicBezTo>
                <a:cubicBezTo>
                  <a:pt x="2817943" y="3309389"/>
                  <a:pt x="2779842" y="3296055"/>
                  <a:pt x="2741360" y="3285003"/>
                </a:cubicBezTo>
                <a:cubicBezTo>
                  <a:pt x="2726882" y="3281003"/>
                  <a:pt x="2709548" y="3287672"/>
                  <a:pt x="2693543" y="3289005"/>
                </a:cubicBezTo>
                <a:cubicBezTo>
                  <a:pt x="2687827" y="3289386"/>
                  <a:pt x="2681540" y="3289958"/>
                  <a:pt x="2676398" y="3288053"/>
                </a:cubicBezTo>
                <a:cubicBezTo>
                  <a:pt x="2626677" y="3269763"/>
                  <a:pt x="2576191" y="3255857"/>
                  <a:pt x="2522279" y="3265382"/>
                </a:cubicBezTo>
                <a:cubicBezTo>
                  <a:pt x="2517327" y="3266335"/>
                  <a:pt x="2511800" y="3264239"/>
                  <a:pt x="2506847" y="3262905"/>
                </a:cubicBezTo>
                <a:cubicBezTo>
                  <a:pt x="2482652" y="3256047"/>
                  <a:pt x="2459029" y="3245189"/>
                  <a:pt x="2434456" y="3242712"/>
                </a:cubicBezTo>
                <a:cubicBezTo>
                  <a:pt x="2373874" y="3236616"/>
                  <a:pt x="2312915" y="3234138"/>
                  <a:pt x="2251948" y="3230138"/>
                </a:cubicBezTo>
                <a:cubicBezTo>
                  <a:pt x="2248138" y="3229949"/>
                  <a:pt x="2244137" y="3229949"/>
                  <a:pt x="2240710" y="3228614"/>
                </a:cubicBezTo>
                <a:cubicBezTo>
                  <a:pt x="2218229" y="3220422"/>
                  <a:pt x="2198608" y="3223090"/>
                  <a:pt x="2179556" y="3238711"/>
                </a:cubicBezTo>
                <a:cubicBezTo>
                  <a:pt x="2171173" y="3245569"/>
                  <a:pt x="2159743" y="3249189"/>
                  <a:pt x="2149267" y="3252999"/>
                </a:cubicBezTo>
                <a:cubicBezTo>
                  <a:pt x="2133834" y="3258715"/>
                  <a:pt x="2118023" y="3264239"/>
                  <a:pt x="2102021" y="3267859"/>
                </a:cubicBezTo>
                <a:cubicBezTo>
                  <a:pt x="2086208" y="3271288"/>
                  <a:pt x="2069254" y="3276049"/>
                  <a:pt x="2054013" y="3273384"/>
                </a:cubicBezTo>
                <a:cubicBezTo>
                  <a:pt x="2026581" y="3268622"/>
                  <a:pt x="2000479" y="3257953"/>
                  <a:pt x="1973429" y="3250903"/>
                </a:cubicBezTo>
                <a:cubicBezTo>
                  <a:pt x="1964094" y="3248426"/>
                  <a:pt x="1953806" y="3248809"/>
                  <a:pt x="1944092" y="3248617"/>
                </a:cubicBezTo>
                <a:cubicBezTo>
                  <a:pt x="1921800" y="3248047"/>
                  <a:pt x="1898940" y="3253571"/>
                  <a:pt x="1878748" y="3237759"/>
                </a:cubicBezTo>
                <a:cubicBezTo>
                  <a:pt x="1860079" y="3222899"/>
                  <a:pt x="1841216" y="3227280"/>
                  <a:pt x="1821596" y="3238520"/>
                </a:cubicBezTo>
                <a:cubicBezTo>
                  <a:pt x="1807497" y="3246522"/>
                  <a:pt x="1791496" y="3252809"/>
                  <a:pt x="1775684" y="3255857"/>
                </a:cubicBezTo>
                <a:cubicBezTo>
                  <a:pt x="1753965" y="3260047"/>
                  <a:pt x="1732439" y="3261763"/>
                  <a:pt x="1709006" y="3259285"/>
                </a:cubicBezTo>
                <a:cubicBezTo>
                  <a:pt x="1692431" y="3257571"/>
                  <a:pt x="1678904" y="3256809"/>
                  <a:pt x="1665950" y="3246713"/>
                </a:cubicBezTo>
                <a:cubicBezTo>
                  <a:pt x="1663856" y="3245189"/>
                  <a:pt x="1660046" y="3244807"/>
                  <a:pt x="1657188" y="3244999"/>
                </a:cubicBezTo>
                <a:cubicBezTo>
                  <a:pt x="1619658" y="3248237"/>
                  <a:pt x="1582510" y="3246522"/>
                  <a:pt x="1544598" y="3244234"/>
                </a:cubicBezTo>
                <a:cubicBezTo>
                  <a:pt x="1496403" y="3241189"/>
                  <a:pt x="1445725" y="3250141"/>
                  <a:pt x="1404006" y="3282146"/>
                </a:cubicBezTo>
                <a:cubicBezTo>
                  <a:pt x="1397909" y="3286910"/>
                  <a:pt x="1388765" y="3289005"/>
                  <a:pt x="1380762" y="3290149"/>
                </a:cubicBezTo>
                <a:cubicBezTo>
                  <a:pt x="1343044" y="3295101"/>
                  <a:pt x="1305132" y="3298530"/>
                  <a:pt x="1267411" y="3304055"/>
                </a:cubicBezTo>
                <a:cubicBezTo>
                  <a:pt x="1246837" y="3307103"/>
                  <a:pt x="1225310" y="3309770"/>
                  <a:pt x="1206641" y="3318153"/>
                </a:cubicBezTo>
                <a:cubicBezTo>
                  <a:pt x="1188354" y="3326343"/>
                  <a:pt x="1173681" y="3336059"/>
                  <a:pt x="1162823" y="3318915"/>
                </a:cubicBezTo>
                <a:cubicBezTo>
                  <a:pt x="1143394" y="3328059"/>
                  <a:pt x="1126437" y="3335680"/>
                  <a:pt x="1109865" y="3343870"/>
                </a:cubicBezTo>
                <a:cubicBezTo>
                  <a:pt x="1103767" y="3346918"/>
                  <a:pt x="1098623" y="3351872"/>
                  <a:pt x="1092527" y="3354730"/>
                </a:cubicBezTo>
                <a:cubicBezTo>
                  <a:pt x="1086048" y="3357778"/>
                  <a:pt x="1078810" y="3359682"/>
                  <a:pt x="1071762" y="3361207"/>
                </a:cubicBezTo>
                <a:cubicBezTo>
                  <a:pt x="1040327" y="3368065"/>
                  <a:pt x="1008894" y="3374351"/>
                  <a:pt x="977653" y="3381782"/>
                </a:cubicBezTo>
                <a:cubicBezTo>
                  <a:pt x="971554" y="3383305"/>
                  <a:pt x="966411" y="3389401"/>
                  <a:pt x="960887" y="3393401"/>
                </a:cubicBezTo>
                <a:cubicBezTo>
                  <a:pt x="957266" y="3396070"/>
                  <a:pt x="953648" y="3400070"/>
                  <a:pt x="949646" y="3400642"/>
                </a:cubicBezTo>
                <a:cubicBezTo>
                  <a:pt x="919165" y="3405214"/>
                  <a:pt x="888877" y="3410549"/>
                  <a:pt x="858205" y="3412834"/>
                </a:cubicBezTo>
                <a:cubicBezTo>
                  <a:pt x="832486" y="3414738"/>
                  <a:pt x="807719" y="3414168"/>
                  <a:pt x="801053" y="3447315"/>
                </a:cubicBezTo>
                <a:cubicBezTo>
                  <a:pt x="799909" y="3453032"/>
                  <a:pt x="791717" y="3459128"/>
                  <a:pt x="785432" y="3461984"/>
                </a:cubicBezTo>
                <a:cubicBezTo>
                  <a:pt x="767524" y="3470176"/>
                  <a:pt x="748471" y="3475701"/>
                  <a:pt x="730754" y="3484082"/>
                </a:cubicBezTo>
                <a:cubicBezTo>
                  <a:pt x="672650" y="3512088"/>
                  <a:pt x="611880" y="3529805"/>
                  <a:pt x="546917" y="3526566"/>
                </a:cubicBezTo>
                <a:cubicBezTo>
                  <a:pt x="526724" y="3525614"/>
                  <a:pt x="507102" y="3515326"/>
                  <a:pt x="494337" y="3511515"/>
                </a:cubicBezTo>
                <a:cubicBezTo>
                  <a:pt x="457572" y="3526566"/>
                  <a:pt x="426709" y="3541045"/>
                  <a:pt x="394511" y="3551903"/>
                </a:cubicBezTo>
                <a:cubicBezTo>
                  <a:pt x="366127" y="3561619"/>
                  <a:pt x="336408" y="3567715"/>
                  <a:pt x="307259" y="3574763"/>
                </a:cubicBezTo>
                <a:cubicBezTo>
                  <a:pt x="296590" y="3577432"/>
                  <a:pt x="285732" y="3578955"/>
                  <a:pt x="274873" y="3580290"/>
                </a:cubicBezTo>
                <a:cubicBezTo>
                  <a:pt x="240965" y="3584480"/>
                  <a:pt x="205529" y="3574384"/>
                  <a:pt x="172384" y="3590386"/>
                </a:cubicBezTo>
                <a:cubicBezTo>
                  <a:pt x="155046" y="3598768"/>
                  <a:pt x="137898" y="3608865"/>
                  <a:pt x="119613" y="3613247"/>
                </a:cubicBezTo>
                <a:cubicBezTo>
                  <a:pt x="99990" y="3618009"/>
                  <a:pt x="80794" y="3625439"/>
                  <a:pt x="61197" y="3630750"/>
                </a:cubicBezTo>
                <a:lnTo>
                  <a:pt x="544" y="3635521"/>
                </a:lnTo>
                <a:lnTo>
                  <a:pt x="544" y="3508282"/>
                </a:lnTo>
                <a:lnTo>
                  <a:pt x="0" y="350828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grpSp>
        <p:nvGrpSpPr>
          <p:cNvPr id="204" name="Group 203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8" y="857610"/>
            <a:ext cx="9143592" cy="2849976"/>
            <a:chOff x="476" y="-3923157"/>
            <a:chExt cx="10667524" cy="2493729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11193A-AED0-62BA-91F3-A40F8E229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41" y="6459794"/>
            <a:ext cx="7889082" cy="261681"/>
          </a:xfrm>
        </p:spPr>
        <p:txBody>
          <a:bodyPr/>
          <a:lstStyle/>
          <a:p>
            <a:r>
              <a:rPr lang="en-US" sz="10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Facilitator: Dr Aileen Alleyne - UKCP Registered Psychotherapist, Clinical Supervisor, Organisational Consultant - 2 October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EA1DAFF-CECA-492F-BFA1-22C64956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D3D3744-142C-4653-90AB-546FE6B84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BC69CAC-820B-41BA-BFCA-79B45576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D205E7A-88AB-4C4B-B8D1-5A76AA878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D4286E9-8501-4EBF-874C-74897B4B6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5586ADC-910E-45C9-BAB4-CB0EFBEE5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AB594C5-5BB0-49AE-8AAC-AE40A6F8A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A person holding a lens&#10;&#10;AI-generated content may be incorrect.">
            <a:extLst>
              <a:ext uri="{FF2B5EF4-FFF2-40B4-BE49-F238E27FC236}">
                <a16:creationId xmlns:a16="http://schemas.microsoft.com/office/drawing/2014/main" id="{4C94AFCA-DA91-C869-53A8-75DD52B8CD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468" r="1" b="25948"/>
          <a:stretch>
            <a:fillRect/>
          </a:stretch>
        </p:blipFill>
        <p:spPr>
          <a:xfrm>
            <a:off x="469942" y="317578"/>
            <a:ext cx="8138333" cy="3508437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317544" y="536210"/>
            <a:ext cx="304800" cy="322326"/>
            <a:chOff x="215328" y="-46937"/>
            <a:chExt cx="304800" cy="2773841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02" y="4018137"/>
            <a:ext cx="3426795" cy="2129586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200" dirty="0">
                <a:solidFill>
                  <a:schemeClr val="bg1"/>
                </a:solidFill>
              </a:rPr>
              <a:t>Closing Reflection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4560" y="4018143"/>
            <a:ext cx="4255578" cy="212959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“External supervision isn’t a luxury — it’s the lens that lets leaders see clearly, act wisely, and stay human.”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240816-B0E6-D0B1-1675-06CA2C452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003" y="6356350"/>
            <a:ext cx="8404369" cy="365125"/>
          </a:xfrm>
        </p:spPr>
        <p:txBody>
          <a:bodyPr/>
          <a:lstStyle/>
          <a:p>
            <a:r>
              <a:rPr lang="en-US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Facilitator: Dr Aileen Alleyne - UKCP Registered Psychotherapist, Clinical Supervisor, Organisational Consultant - 2 October 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41752"/>
            <a:ext cx="3293268" cy="13234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5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It 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6616" y="2487168"/>
            <a:ext cx="3565302" cy="3113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bg1">
                  <a:alpha val="80000"/>
                </a:schemeClr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>
                    <a:alpha val="80000"/>
                  </a:schemeClr>
                </a:solidFill>
              </a:rPr>
              <a:t>Structured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>
                    <a:alpha val="80000"/>
                  </a:schemeClr>
                </a:solidFill>
              </a:rPr>
              <a:t>Supportive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>
                    <a:alpha val="80000"/>
                  </a:schemeClr>
                </a:solidFill>
              </a:rPr>
              <a:t>Reflective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>
                    <a:alpha val="80000"/>
                  </a:schemeClr>
                </a:solidFill>
              </a:rPr>
              <a:t>External to your organisation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44E3F87-3D58-4B03-86B2-15A5C5B9C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572000" y="841376"/>
            <a:ext cx="3945732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4D09509-F6FC-47A6-B196-CCCFD8E83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BA5B9D66-192D-4F12-964D-2B23A1D27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9C14E68-C469-4A71-AF08-169DB545FC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2C18990-7F62-45E8-B68F-47E95E481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AC206BB2-3759-4DF0-9932-7445B6367A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381FA6FA-3CB6-4F57-8871-82DDE5BE86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" name="Picture 5" descr="A group of people holding their fists together&#10;&#10;AI-generated content may be incorrect.">
            <a:extLst>
              <a:ext uri="{FF2B5EF4-FFF2-40B4-BE49-F238E27FC236}">
                <a16:creationId xmlns:a16="http://schemas.microsoft.com/office/drawing/2014/main" id="{30375851-C13D-EE50-F137-0C1583C93F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872" r="31913" b="-1"/>
          <a:stretch>
            <a:fillRect/>
          </a:stretch>
        </p:blipFill>
        <p:spPr>
          <a:xfrm>
            <a:off x="5392623" y="1350833"/>
            <a:ext cx="2304485" cy="306334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AD3920-1B4A-5F2C-A05C-9F0BD3A30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613" y="6356350"/>
            <a:ext cx="8396748" cy="365125"/>
          </a:xfrm>
        </p:spPr>
        <p:txBody>
          <a:bodyPr/>
          <a:lstStyle/>
          <a:p>
            <a:r>
              <a:rPr lang="en-US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Facilitator: Dr Aileen Alleyne - UKCP Registered Psychotherapist, Clinical Supervisor, Organisational Consultant - 2 October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033" y="969265"/>
            <a:ext cx="3622712" cy="238658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5400" dirty="0">
                <a:solidFill>
                  <a:schemeClr val="bg1"/>
                </a:solidFill>
              </a:rPr>
              <a:t>Why It Matters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2336" y="3831336"/>
            <a:ext cx="3846644" cy="2177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chemeClr val="bg1"/>
                </a:solidFill>
              </a:rPr>
              <a:t>“External Supervision provides outside perspective you can’t always find alone.”</a:t>
            </a:r>
          </a:p>
        </p:txBody>
      </p:sp>
      <p:pic>
        <p:nvPicPr>
          <p:cNvPr id="6" name="Picture 5" descr="A group of people holding hands together&#10;&#10;AI-generated content may be incorrect.">
            <a:extLst>
              <a:ext uri="{FF2B5EF4-FFF2-40B4-BE49-F238E27FC236}">
                <a16:creationId xmlns:a16="http://schemas.microsoft.com/office/drawing/2014/main" id="{A0297334-6903-D79B-32B1-81F6E71380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417" r="23408"/>
          <a:stretch>
            <a:fillRect/>
          </a:stretch>
        </p:blipFill>
        <p:spPr>
          <a:xfrm>
            <a:off x="4572000" y="841375"/>
            <a:ext cx="3945731" cy="4707593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86A5CBB-E03B-4019-8BCD-78975D39E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4138312"/>
            <a:ext cx="3945731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4993204-9792-4E61-A83C-73D4379E2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4138312"/>
            <a:ext cx="3945731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3C569-07DD-42ED-0CF8-D97E01B23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639" y="6356350"/>
            <a:ext cx="8554064" cy="365125"/>
          </a:xfrm>
        </p:spPr>
        <p:txBody>
          <a:bodyPr/>
          <a:lstStyle/>
          <a:p>
            <a:r>
              <a:rPr lang="en-US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Facilitator: Dr Aileen Alleyne - UKCP Registered Psychotherapist, Clinical Supervisor, Organisational Consultant - 2 October 2025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8721"/>
            <a:ext cx="3530753" cy="12256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300">
                <a:solidFill>
                  <a:schemeClr val="bg1"/>
                </a:solidFill>
              </a:rPr>
              <a:t>Benefits for Individuals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3904" y="1749756"/>
            <a:ext cx="35387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5520" y="5707672"/>
            <a:ext cx="353549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hand reaching out to light&#10;&#10;AI-generated content may be incorrect.">
            <a:extLst>
              <a:ext uri="{FF2B5EF4-FFF2-40B4-BE49-F238E27FC236}">
                <a16:creationId xmlns:a16="http://schemas.microsoft.com/office/drawing/2014/main" id="{CE078573-8820-991D-4483-C48105703D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195" r="21835"/>
          <a:stretch>
            <a:fillRect/>
          </a:stretch>
        </p:blipFill>
        <p:spPr>
          <a:xfrm>
            <a:off x="4894089" y="10"/>
            <a:ext cx="4249911" cy="6857990"/>
          </a:xfrm>
          <a:prstGeom prst="rect">
            <a:avLst/>
          </a:prstGeom>
        </p:spPr>
      </p:pic>
      <p:graphicFrame>
        <p:nvGraphicFramePr>
          <p:cNvPr id="26" name="TextBox 2">
            <a:extLst>
              <a:ext uri="{FF2B5EF4-FFF2-40B4-BE49-F238E27FC236}">
                <a16:creationId xmlns:a16="http://schemas.microsoft.com/office/drawing/2014/main" id="{CB3F57F2-0376-0349-4CC6-7B8A9434E96B}"/>
              </a:ext>
            </a:extLst>
          </p:cNvPr>
          <p:cNvGraphicFramePr/>
          <p:nvPr/>
        </p:nvGraphicFramePr>
        <p:xfrm>
          <a:off x="673326" y="1909192"/>
          <a:ext cx="3439885" cy="3647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EC9775-6CA9-61EA-C38E-7BD45E681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3904" y="6356350"/>
            <a:ext cx="8156302" cy="365125"/>
          </a:xfrm>
        </p:spPr>
        <p:txBody>
          <a:bodyPr/>
          <a:lstStyle/>
          <a:p>
            <a:r>
              <a:rPr lang="en-US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Facilitator: Dr Aileen Alleyne - UKCP Registered Psychotherapist, Clinical Supervisor, Organisational Consultant - 2 October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55174"/>
            <a:ext cx="3293268" cy="15100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500" dirty="0">
                <a:solidFill>
                  <a:schemeClr val="bg1"/>
                </a:solidFill>
              </a:rPr>
              <a:t>Benefits for Organisations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9768" y="2625213"/>
            <a:ext cx="3492150" cy="3383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bg1">
                  <a:alpha val="80000"/>
                </a:schemeClr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>
                    <a:alpha val="80000"/>
                  </a:schemeClr>
                </a:solidFill>
              </a:rPr>
              <a:t>Staff retention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>
                    <a:alpha val="80000"/>
                  </a:schemeClr>
                </a:solidFill>
              </a:rPr>
              <a:t>Reflective culture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>
                    <a:alpha val="80000"/>
                  </a:schemeClr>
                </a:solidFill>
              </a:rPr>
              <a:t>Reduced burnout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>
                    <a:alpha val="80000"/>
                  </a:schemeClr>
                </a:solidFill>
              </a:rPr>
              <a:t>Stronger ethical safeguarding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>
                    <a:alpha val="80000"/>
                  </a:schemeClr>
                </a:solidFill>
              </a:rPr>
              <a:t>Leadership clarity</a:t>
            </a:r>
          </a:p>
        </p:txBody>
      </p:sp>
      <p:pic>
        <p:nvPicPr>
          <p:cNvPr id="6" name="Picture 5" descr="A group of people putting their hands together&#10;&#10;AI-generated content may be incorrect.">
            <a:extLst>
              <a:ext uri="{FF2B5EF4-FFF2-40B4-BE49-F238E27FC236}">
                <a16:creationId xmlns:a16="http://schemas.microsoft.com/office/drawing/2014/main" id="{F2DF2ECD-9B96-9584-8CB0-EDFE4EC113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3299" b="-1"/>
          <a:stretch>
            <a:fillRect/>
          </a:stretch>
        </p:blipFill>
        <p:spPr>
          <a:xfrm>
            <a:off x="4572000" y="841375"/>
            <a:ext cx="3945731" cy="4645025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23705FF7-CAB4-430F-A07B-AF2245F17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572000" y="4138312"/>
            <a:ext cx="3945731" cy="1410656"/>
            <a:chOff x="6096000" y="4138312"/>
            <a:chExt cx="5260975" cy="1410656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BFFE2ED-DBB9-4090-905D-1939650FC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4D1EC16-E672-4366-A091-73675BE54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9D3DC5-52C0-98BE-1A62-6ED816CD7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769" y="6356350"/>
            <a:ext cx="8087962" cy="365125"/>
          </a:xfrm>
        </p:spPr>
        <p:txBody>
          <a:bodyPr/>
          <a:lstStyle/>
          <a:p>
            <a:r>
              <a:rPr lang="en-US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Facilitator: Dr Aileen Alleyne - UKCP Registered Psychotherapist, Clinical Supervisor, Organisational Consultant - 2 October 2025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C3D6EC93-F369-413E-AA67-5D4104161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05257"/>
            <a:ext cx="3295650" cy="1600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500" dirty="0">
                <a:solidFill>
                  <a:schemeClr val="bg1"/>
                </a:solidFill>
              </a:rPr>
              <a:t>Some Testimonials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2336" y="2505456"/>
            <a:ext cx="3521964" cy="309524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alpha val="80000"/>
                  </a:schemeClr>
                </a:solidFill>
              </a:rPr>
              <a:t>“One senior leader reflected: ‘External supervision gave me space to notice patterns I couldn’t see while inside the organisation – I understood what was being re-enacted.”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>
                  <a:alpha val="80000"/>
                </a:schemeClr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alpha val="80000"/>
                  </a:schemeClr>
                </a:solidFill>
              </a:rPr>
              <a:t>“Another senior practitioner noted: ‘Having an external supervisor meant I could be completely honest without fear of internal repercussions.’”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>
                  <a:alpha val="80000"/>
                </a:schemeClr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alpha val="80000"/>
                  </a:schemeClr>
                </a:solidFill>
              </a:rPr>
              <a:t>Two of your MK colleagues have said: “</a:t>
            </a:r>
            <a:r>
              <a:rPr lang="en-GB" sz="1600" dirty="0">
                <a:solidFill>
                  <a:schemeClr val="bg1">
                    <a:alpha val="80000"/>
                  </a:schemeClr>
                </a:solidFill>
              </a:rPr>
              <a:t>Our relationship is different in a good way </a:t>
            </a:r>
            <a:r>
              <a:rPr lang="en-US" sz="1600" dirty="0">
                <a:solidFill>
                  <a:schemeClr val="bg1">
                    <a:alpha val="80000"/>
                  </a:schemeClr>
                </a:solidFill>
              </a:rPr>
              <a:t>– </a:t>
            </a:r>
            <a:r>
              <a:rPr lang="en-GB" sz="1600" dirty="0">
                <a:solidFill>
                  <a:schemeClr val="bg1">
                    <a:alpha val="80000"/>
                  </a:schemeClr>
                </a:solidFill>
              </a:rPr>
              <a:t>trust is strengthened</a:t>
            </a:r>
            <a:r>
              <a:rPr lang="en-US" sz="1600" dirty="0">
                <a:solidFill>
                  <a:schemeClr val="bg1">
                    <a:alpha val="80000"/>
                  </a:schemeClr>
                </a:solidFill>
              </a:rPr>
              <a:t>; </a:t>
            </a:r>
            <a:r>
              <a:rPr lang="en-GB" sz="1600" dirty="0">
                <a:solidFill>
                  <a:schemeClr val="bg1">
                    <a:alpha val="80000"/>
                  </a:schemeClr>
                </a:solidFill>
              </a:rPr>
              <a:t>communication is better</a:t>
            </a:r>
            <a:r>
              <a:rPr lang="en-US" sz="1600" dirty="0">
                <a:solidFill>
                  <a:schemeClr val="bg1">
                    <a:alpha val="80000"/>
                  </a:schemeClr>
                </a:solidFill>
              </a:rPr>
              <a:t>; </a:t>
            </a:r>
            <a:r>
              <a:rPr lang="en-GB" sz="1600" dirty="0">
                <a:solidFill>
                  <a:schemeClr val="bg1">
                    <a:alpha val="80000"/>
                  </a:schemeClr>
                </a:solidFill>
              </a:rPr>
              <a:t>roles are clarified and understood.</a:t>
            </a:r>
            <a:r>
              <a:rPr lang="en-US" sz="16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GB" sz="1600" dirty="0">
                <a:solidFill>
                  <a:schemeClr val="bg1">
                    <a:alpha val="80000"/>
                  </a:schemeClr>
                </a:solidFill>
              </a:rPr>
              <a:t>We see each other more respectfully and manage issues truthfully in a safe way, in a safe space</a:t>
            </a:r>
            <a:r>
              <a:rPr lang="en-US" sz="1600" dirty="0">
                <a:solidFill>
                  <a:schemeClr val="bg1">
                    <a:alpha val="80000"/>
                  </a:schemeClr>
                </a:solidFill>
              </a:rPr>
              <a:t>”.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>
                  <a:alpha val="80000"/>
                </a:schemeClr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>
                    <a:alpha val="80000"/>
                  </a:schemeClr>
                </a:solidFill>
              </a:rPr>
              <a:t>“We </a:t>
            </a:r>
            <a:r>
              <a:rPr lang="en-US" sz="1600" dirty="0">
                <a:solidFill>
                  <a:schemeClr val="bg1">
                    <a:alpha val="80000"/>
                  </a:schemeClr>
                </a:solidFill>
              </a:rPr>
              <a:t>feel </a:t>
            </a:r>
            <a:r>
              <a:rPr lang="en-GB" sz="1600" dirty="0">
                <a:solidFill>
                  <a:schemeClr val="bg1">
                    <a:alpha val="80000"/>
                  </a:schemeClr>
                </a:solidFill>
              </a:rPr>
              <a:t>challenge</a:t>
            </a:r>
            <a:r>
              <a:rPr lang="en-US" sz="1600" dirty="0">
                <a:solidFill>
                  <a:schemeClr val="bg1">
                    <a:alpha val="80000"/>
                  </a:schemeClr>
                </a:solidFill>
              </a:rPr>
              <a:t>d</a:t>
            </a:r>
            <a:r>
              <a:rPr lang="en-GB" sz="1600" dirty="0">
                <a:solidFill>
                  <a:schemeClr val="bg1">
                    <a:alpha val="80000"/>
                  </a:schemeClr>
                </a:solidFill>
              </a:rPr>
              <a:t> from a place of kindness and compassion; Not told off, not rescued, and never feeling disempowered”.  </a:t>
            </a:r>
            <a:r>
              <a:rPr lang="en-US" sz="16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GB" sz="1600" dirty="0">
                <a:solidFill>
                  <a:schemeClr val="bg1">
                    <a:alpha val="80000"/>
                  </a:schemeClr>
                </a:solidFill>
              </a:rPr>
              <a:t>   </a:t>
            </a:r>
            <a:r>
              <a:rPr lang="en-US" sz="1600" dirty="0">
                <a:solidFill>
                  <a:schemeClr val="bg1">
                    <a:alpha val="80000"/>
                  </a:schemeClr>
                </a:solidFill>
              </a:rPr>
              <a:t>  </a:t>
            </a:r>
          </a:p>
        </p:txBody>
      </p:sp>
      <p:pic>
        <p:nvPicPr>
          <p:cNvPr id="6" name="Picture 5" descr="A close-up of a staircase&#10;&#10;AI-generated content may be incorrect.">
            <a:extLst>
              <a:ext uri="{FF2B5EF4-FFF2-40B4-BE49-F238E27FC236}">
                <a16:creationId xmlns:a16="http://schemas.microsoft.com/office/drawing/2014/main" id="{342B292E-C8F1-1CC1-127A-1273342925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85" r="-2" b="3034"/>
          <a:stretch>
            <a:fillRect/>
          </a:stretch>
        </p:blipFill>
        <p:spPr>
          <a:xfrm>
            <a:off x="4314144" y="10"/>
            <a:ext cx="4829856" cy="6857989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4EA04677-6B2C-40F4-975C-ED9196552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24273" y="0"/>
            <a:ext cx="656039" cy="6857455"/>
            <a:chOff x="5632356" y="0"/>
            <a:chExt cx="874718" cy="685745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F1ABE2E-F19F-4BD3-B0FA-8A2D8885B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6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86D0F14-D449-4833-830D-A382829E2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601472-D15B-D2E5-13A5-3F0240BD5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613" y="6356350"/>
            <a:ext cx="8268929" cy="365125"/>
          </a:xfrm>
        </p:spPr>
        <p:txBody>
          <a:bodyPr/>
          <a:lstStyle/>
          <a:p>
            <a:r>
              <a:rPr lang="en-US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Facilitator: Dr Aileen Alleyne - UKCP Registered Psychotherapist, Clinical Supervisor, Organisational Consultant - 2 October 2025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41752"/>
            <a:ext cx="3293268" cy="13234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5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Blind Spots We All Have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8650" y="3146400"/>
            <a:ext cx="3293268" cy="2454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bg1">
                  <a:alpha val="80000"/>
                </a:schemeClr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>
                    <a:alpha val="80000"/>
                  </a:schemeClr>
                </a:solidFill>
              </a:rPr>
              <a:t>Over-identification with organisational culture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>
                    <a:alpha val="80000"/>
                  </a:schemeClr>
                </a:solidFill>
              </a:rPr>
              <a:t>Power dynamics &amp; silenced voices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>
                    <a:alpha val="80000"/>
                  </a:schemeClr>
                </a:solidFill>
              </a:rPr>
              <a:t>Ethical drift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>
                    <a:alpha val="80000"/>
                  </a:schemeClr>
                </a:solidFill>
              </a:rPr>
              <a:t>Workload overwhelm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>
                    <a:alpha val="80000"/>
                  </a:schemeClr>
                </a:solidFill>
              </a:rPr>
              <a:t>Addressing issues of race, identity and cultural diversity.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44E3F87-3D58-4B03-86B2-15A5C5B9C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572000" y="841376"/>
            <a:ext cx="3945732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4D09509-F6FC-47A6-B196-CCCFD8E83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BA5B9D66-192D-4F12-964D-2B23A1D27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9C14E68-C469-4A71-AF08-169DB545FC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2C18990-7F62-45E8-B68F-47E95E481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AC206BB2-3759-4DF0-9932-7445B6367A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381FA6FA-3CB6-4F57-8871-82DDE5BE86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" name="Picture 5" descr="An iceberg in the water&#10;&#10;AI-generated content may be incorrect.">
            <a:extLst>
              <a:ext uri="{FF2B5EF4-FFF2-40B4-BE49-F238E27FC236}">
                <a16:creationId xmlns:a16="http://schemas.microsoft.com/office/drawing/2014/main" id="{CEAA6812-1444-0211-859A-528BA2743B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6505"/>
          <a:stretch>
            <a:fillRect/>
          </a:stretch>
        </p:blipFill>
        <p:spPr>
          <a:xfrm>
            <a:off x="4925149" y="1350833"/>
            <a:ext cx="3239434" cy="306334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EB14D0-5498-980E-F9FD-E42721159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0"/>
            <a:ext cx="8072898" cy="365125"/>
          </a:xfrm>
        </p:spPr>
        <p:txBody>
          <a:bodyPr/>
          <a:lstStyle/>
          <a:p>
            <a:r>
              <a:rPr lang="en-US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Facilitator: Dr Aileen Alleyne - UKCP Registered Psychotherapist, Clinical Supervisor, Organisational Consultant - 2 October 2025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3436144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86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316" y="1641752"/>
            <a:ext cx="1991915" cy="32132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It Isn’t (Myths)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24300" y="1721579"/>
            <a:ext cx="4605337" cy="3952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>
              <a:solidFill>
                <a:schemeClr val="tx1">
                  <a:alpha val="80000"/>
                </a:schemeClr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chemeClr val="tx1">
                    <a:alpha val="80000"/>
                  </a:schemeClr>
                </a:solidFill>
              </a:rPr>
              <a:t>❌ Therapy (though it can feel therapeutic)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chemeClr val="tx1">
                    <a:alpha val="80000"/>
                  </a:schemeClr>
                </a:solidFill>
              </a:rPr>
              <a:t>❌ Line management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chemeClr val="tx1">
                    <a:alpha val="80000"/>
                  </a:schemeClr>
                </a:solidFill>
              </a:rPr>
              <a:t>❌ Tick-box compliance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chemeClr val="tx1">
                    <a:alpha val="80000"/>
                  </a:schemeClr>
                </a:solidFill>
              </a:rPr>
              <a:t>❌ Indulgence – it’s an investment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D497C0-DAFC-9291-BA15-D35553C24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1445" y="6356350"/>
            <a:ext cx="8028192" cy="365125"/>
          </a:xfrm>
        </p:spPr>
        <p:txBody>
          <a:bodyPr/>
          <a:lstStyle/>
          <a:p>
            <a:r>
              <a:rPr lang="en-US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Facilitator: Dr Aileen Alleyne - UKCP Registered Psychotherapist, Clinical Supervisor, Organisational Consultant - 2 October 2025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9144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120676"/>
            <a:ext cx="5266135" cy="23083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63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Takeaway Message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6268" y="3809999"/>
            <a:ext cx="5269314" cy="1012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“Supervision frees you to lead with clarity, courage, and perspective.”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BEA434-F04E-6C04-C09C-E376DAEE2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49" y="6356350"/>
            <a:ext cx="8151557" cy="365125"/>
          </a:xfrm>
        </p:spPr>
        <p:txBody>
          <a:bodyPr/>
          <a:lstStyle/>
          <a:p>
            <a:r>
              <a:rPr lang="en-US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Facilitator: Dr Aileen Alleyne - UKCP Registered Psychotherapist, Clinical Supervisor, Organisational Consultant - 2 October 2025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486</Words>
  <Application>Microsoft Office PowerPoint</Application>
  <PresentationFormat>On-screen Show (4:3)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Arial</vt:lpstr>
      <vt:lpstr>Calibri</vt:lpstr>
      <vt:lpstr>Office Theme</vt:lpstr>
      <vt:lpstr>Supervision Outside the Box: Seeing Beyond Ourselves</vt:lpstr>
      <vt:lpstr>What It Is</vt:lpstr>
      <vt:lpstr>Why It Matters</vt:lpstr>
      <vt:lpstr>Benefits for Individuals</vt:lpstr>
      <vt:lpstr>Benefits for Organisations</vt:lpstr>
      <vt:lpstr>Some Testimonials</vt:lpstr>
      <vt:lpstr>Blind Spots We All Have</vt:lpstr>
      <vt:lpstr>What It Isn’t (Myths)</vt:lpstr>
      <vt:lpstr>Takeaway Message</vt:lpstr>
      <vt:lpstr>Closing Reflection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Aileen Alleyne</cp:lastModifiedBy>
  <cp:revision>2</cp:revision>
  <dcterms:created xsi:type="dcterms:W3CDTF">2013-01-27T09:14:16Z</dcterms:created>
  <dcterms:modified xsi:type="dcterms:W3CDTF">2025-09-29T08:36:30Z</dcterms:modified>
  <cp:category/>
</cp:coreProperties>
</file>